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0"/>
  </p:notesMasterIdLst>
  <p:sldIdLst>
    <p:sldId id="338" r:id="rId4"/>
    <p:sldId id="337" r:id="rId5"/>
    <p:sldId id="397" r:id="rId6"/>
    <p:sldId id="376" r:id="rId7"/>
    <p:sldId id="396" r:id="rId8"/>
    <p:sldId id="344" r:id="rId9"/>
    <p:sldId id="378" r:id="rId10"/>
    <p:sldId id="374" r:id="rId11"/>
    <p:sldId id="383" r:id="rId12"/>
    <p:sldId id="384" r:id="rId13"/>
    <p:sldId id="385" r:id="rId14"/>
    <p:sldId id="386" r:id="rId15"/>
    <p:sldId id="387" r:id="rId16"/>
    <p:sldId id="346" r:id="rId17"/>
    <p:sldId id="395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571"/>
    <a:srgbClr val="228883"/>
    <a:srgbClr val="2879B4"/>
    <a:srgbClr val="F68070"/>
    <a:srgbClr val="93B055"/>
    <a:srgbClr val="E4E8E9"/>
    <a:srgbClr val="A6A6A6"/>
    <a:srgbClr val="4B6377"/>
    <a:srgbClr val="00D0D6"/>
    <a:srgbClr val="FFD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77180" autoAdjust="0"/>
  </p:normalViewPr>
  <p:slideViewPr>
    <p:cSldViewPr snapToGrid="0" showGuides="1">
      <p:cViewPr varScale="1">
        <p:scale>
          <a:sx n="85" d="100"/>
          <a:sy n="85" d="100"/>
        </p:scale>
        <p:origin x="1476" y="9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These are the contents that we are going to talk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9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Let’s start with the overview</a:t>
            </a:r>
            <a:endParaRPr lang="th-T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62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 part is robot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9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Build-in power supply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Full speed USB 2.0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LED indicator (</a:t>
            </a:r>
            <a:r>
              <a:rPr lang="th-TH" dirty="0">
                <a:solidFill>
                  <a:schemeClr val="bg1"/>
                </a:solidFill>
              </a:rPr>
              <a:t>ไว้แสดงผลว่ารับหรือส่งข้อมูลอยู่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5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 part is laboratory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4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0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slide" Target="slide8.xml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slide" Target="slide8.xml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.xml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slide" Target="slide8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18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microsoft.com/office/2007/relationships/hdphoto" Target="../media/hdphoto5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7.wdp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2.wdp"/><Relationship Id="rId18" Type="http://schemas.openxmlformats.org/officeDocument/2006/relationships/image" Target="../media/image27.png"/><Relationship Id="rId3" Type="http://schemas.openxmlformats.org/officeDocument/2006/relationships/image" Target="../media/image22.png"/><Relationship Id="rId21" Type="http://schemas.microsoft.com/office/2007/relationships/hdphoto" Target="../media/hdphoto15.wdp"/><Relationship Id="rId7" Type="http://schemas.microsoft.com/office/2007/relationships/hdphoto" Target="../media/hdphoto10.wdp"/><Relationship Id="rId12" Type="http://schemas.openxmlformats.org/officeDocument/2006/relationships/image" Target="../media/image25.png"/><Relationship Id="rId17" Type="http://schemas.openxmlformats.org/officeDocument/2006/relationships/slide" Target="slide11.xml"/><Relationship Id="rId2" Type="http://schemas.openxmlformats.org/officeDocument/2006/relationships/notesSlide" Target="../notesSlides/notesSlide6.xml"/><Relationship Id="rId16" Type="http://schemas.microsoft.com/office/2007/relationships/hdphoto" Target="../media/hdphoto13.wdp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slide" Target="slide12.xml"/><Relationship Id="rId5" Type="http://schemas.openxmlformats.org/officeDocument/2006/relationships/slide" Target="slide9.xml"/><Relationship Id="rId15" Type="http://schemas.openxmlformats.org/officeDocument/2006/relationships/image" Target="../media/image26.png"/><Relationship Id="rId23" Type="http://schemas.openxmlformats.org/officeDocument/2006/relationships/image" Target="../media/image29.png"/><Relationship Id="rId10" Type="http://schemas.microsoft.com/office/2007/relationships/hdphoto" Target="../media/hdphoto11.wdp"/><Relationship Id="rId19" Type="http://schemas.microsoft.com/office/2007/relationships/hdphoto" Target="../media/hdphoto14.wdp"/><Relationship Id="rId4" Type="http://schemas.microsoft.com/office/2007/relationships/hdphoto" Target="../media/hdphoto9.wdp"/><Relationship Id="rId9" Type="http://schemas.openxmlformats.org/officeDocument/2006/relationships/image" Target="../media/image24.png"/><Relationship Id="rId14" Type="http://schemas.openxmlformats.org/officeDocument/2006/relationships/slide" Target="slide13.xml"/><Relationship Id="rId22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64180CF-4923-4936-9D4B-E519DED30A0F}"/>
              </a:ext>
            </a:extLst>
          </p:cNvPr>
          <p:cNvGrpSpPr/>
          <p:nvPr/>
        </p:nvGrpSpPr>
        <p:grpSpPr>
          <a:xfrm>
            <a:off x="4969558" y="2070462"/>
            <a:ext cx="6631574" cy="652669"/>
            <a:chOff x="4969558" y="1624437"/>
            <a:chExt cx="6808036" cy="6526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2B0C30-02B7-4206-8694-90620E38014B}"/>
                </a:ext>
              </a:extLst>
            </p:cNvPr>
            <p:cNvSpPr txBox="1"/>
            <p:nvPr/>
          </p:nvSpPr>
          <p:spPr>
            <a:xfrm>
              <a:off x="4969558" y="162443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277DBA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rgbClr val="277DBA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2B7FF3-83A6-4465-B8EC-48FE0501D36C}"/>
                </a:ext>
              </a:extLst>
            </p:cNvPr>
            <p:cNvSpPr txBox="1"/>
            <p:nvPr/>
          </p:nvSpPr>
          <p:spPr>
            <a:xfrm>
              <a:off x="6040413" y="1627918"/>
              <a:ext cx="5737181" cy="64918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Overview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0DEFA-12BA-407A-BB56-90DDEFF42593}"/>
              </a:ext>
            </a:extLst>
          </p:cNvPr>
          <p:cNvGrpSpPr/>
          <p:nvPr/>
        </p:nvGrpSpPr>
        <p:grpSpPr>
          <a:xfrm>
            <a:off x="4956306" y="2883975"/>
            <a:ext cx="6644826" cy="652669"/>
            <a:chOff x="4969558" y="2828487"/>
            <a:chExt cx="6808036" cy="6526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E65955-94D6-4949-B9E3-E090C8F7932E}"/>
                </a:ext>
              </a:extLst>
            </p:cNvPr>
            <p:cNvSpPr txBox="1"/>
            <p:nvPr/>
          </p:nvSpPr>
          <p:spPr>
            <a:xfrm>
              <a:off x="4969558" y="282848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19A695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rgbClr val="19A695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5F284-93B7-4FA6-A568-DA5F829C8C1D}"/>
                </a:ext>
              </a:extLst>
            </p:cNvPr>
            <p:cNvSpPr txBox="1"/>
            <p:nvPr/>
          </p:nvSpPr>
          <p:spPr>
            <a:xfrm>
              <a:off x="6040413" y="2831968"/>
              <a:ext cx="5737181" cy="6491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Robot Microcontroller Design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D82115-AFE4-4B46-94E2-B90CF2830FB5}"/>
              </a:ext>
            </a:extLst>
          </p:cNvPr>
          <p:cNvGrpSpPr/>
          <p:nvPr/>
        </p:nvGrpSpPr>
        <p:grpSpPr>
          <a:xfrm>
            <a:off x="4953728" y="3697210"/>
            <a:ext cx="6647404" cy="652669"/>
            <a:chOff x="4969558" y="4032537"/>
            <a:chExt cx="6808036" cy="6526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742EB-8BC3-4490-9844-DA9C9BF50F86}"/>
                </a:ext>
              </a:extLst>
            </p:cNvPr>
            <p:cNvSpPr txBox="1"/>
            <p:nvPr/>
          </p:nvSpPr>
          <p:spPr>
            <a:xfrm>
              <a:off x="4969558" y="403253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9AB854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rgbClr val="9AB854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FF14D5-C260-4227-81F8-A7BAE1F46214}"/>
                </a:ext>
              </a:extLst>
            </p:cNvPr>
            <p:cNvSpPr txBox="1"/>
            <p:nvPr/>
          </p:nvSpPr>
          <p:spPr>
            <a:xfrm>
              <a:off x="6040413" y="4036018"/>
              <a:ext cx="5737181" cy="64918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Laboratory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4F65C3-81D8-4218-A774-EE72B76B9DE7}"/>
              </a:ext>
            </a:extLst>
          </p:cNvPr>
          <p:cNvSpPr txBox="1"/>
          <p:nvPr/>
        </p:nvSpPr>
        <p:spPr>
          <a:xfrm>
            <a:off x="4387532" y="434550"/>
            <a:ext cx="7213600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Robot Control Learning Platform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for Automation Engineers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4417FA7E-5428-4B05-A33A-665A8678F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4662" r="33453" b="-1742"/>
          <a:stretch/>
        </p:blipFill>
        <p:spPr>
          <a:xfrm>
            <a:off x="590868" y="2226703"/>
            <a:ext cx="4051288" cy="331894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94A6E9A-7EAD-47EC-8381-064E99CF4B2E}"/>
              </a:ext>
            </a:extLst>
          </p:cNvPr>
          <p:cNvSpPr>
            <a:spLocks/>
          </p:cNvSpPr>
          <p:nvPr/>
        </p:nvSpPr>
        <p:spPr bwMode="auto">
          <a:xfrm>
            <a:off x="298620" y="1512289"/>
            <a:ext cx="4766937" cy="4310996"/>
          </a:xfrm>
          <a:custGeom>
            <a:avLst/>
            <a:gdLst>
              <a:gd name="connsiteX0" fmla="*/ 2044671 w 2151063"/>
              <a:gd name="connsiteY0" fmla="*/ 546100 h 1182688"/>
              <a:gd name="connsiteX1" fmla="*/ 2052215 w 2151063"/>
              <a:gd name="connsiteY1" fmla="*/ 567545 h 1182688"/>
              <a:gd name="connsiteX2" fmla="*/ 2064523 w 2151063"/>
              <a:gd name="connsiteY2" fmla="*/ 611628 h 1182688"/>
              <a:gd name="connsiteX3" fmla="*/ 2072464 w 2151063"/>
              <a:gd name="connsiteY3" fmla="*/ 657298 h 1182688"/>
              <a:gd name="connsiteX4" fmla="*/ 2074847 w 2151063"/>
              <a:gd name="connsiteY4" fmla="*/ 704161 h 1182688"/>
              <a:gd name="connsiteX5" fmla="*/ 2073258 w 2151063"/>
              <a:gd name="connsiteY5" fmla="*/ 728386 h 1182688"/>
              <a:gd name="connsiteX6" fmla="*/ 2070876 w 2151063"/>
              <a:gd name="connsiteY6" fmla="*/ 758171 h 1182688"/>
              <a:gd name="connsiteX7" fmla="*/ 2056979 w 2151063"/>
              <a:gd name="connsiteY7" fmla="*/ 813771 h 1182688"/>
              <a:gd name="connsiteX8" fmla="*/ 2034745 w 2151063"/>
              <a:gd name="connsiteY8" fmla="*/ 864207 h 1182688"/>
              <a:gd name="connsiteX9" fmla="*/ 2004966 w 2151063"/>
              <a:gd name="connsiteY9" fmla="*/ 909481 h 1182688"/>
              <a:gd name="connsiteX10" fmla="*/ 1968438 w 2151063"/>
              <a:gd name="connsiteY10" fmla="*/ 949989 h 1182688"/>
              <a:gd name="connsiteX11" fmla="*/ 1926350 w 2151063"/>
              <a:gd name="connsiteY11" fmla="*/ 985731 h 1182688"/>
              <a:gd name="connsiteX12" fmla="*/ 1879102 w 2151063"/>
              <a:gd name="connsiteY12" fmla="*/ 1015913 h 1182688"/>
              <a:gd name="connsiteX13" fmla="*/ 1827882 w 2151063"/>
              <a:gd name="connsiteY13" fmla="*/ 1041330 h 1182688"/>
              <a:gd name="connsiteX14" fmla="*/ 1801280 w 2151063"/>
              <a:gd name="connsiteY14" fmla="*/ 1052053 h 1182688"/>
              <a:gd name="connsiteX15" fmla="*/ 1767928 w 2151063"/>
              <a:gd name="connsiteY15" fmla="*/ 1064364 h 1182688"/>
              <a:gd name="connsiteX16" fmla="*/ 1699239 w 2151063"/>
              <a:gd name="connsiteY16" fmla="*/ 1085015 h 1182688"/>
              <a:gd name="connsiteX17" fmla="*/ 1629358 w 2151063"/>
              <a:gd name="connsiteY17" fmla="*/ 1102092 h 1182688"/>
              <a:gd name="connsiteX18" fmla="*/ 1557889 w 2151063"/>
              <a:gd name="connsiteY18" fmla="*/ 1114801 h 1182688"/>
              <a:gd name="connsiteX19" fmla="*/ 1449892 w 2151063"/>
              <a:gd name="connsiteY19" fmla="*/ 1129892 h 1182688"/>
              <a:gd name="connsiteX20" fmla="*/ 1304969 w 2151063"/>
              <a:gd name="connsiteY20" fmla="*/ 1141012 h 1182688"/>
              <a:gd name="connsiteX21" fmla="*/ 1234692 w 2151063"/>
              <a:gd name="connsiteY21" fmla="*/ 1144189 h 1182688"/>
              <a:gd name="connsiteX22" fmla="*/ 1219604 w 2151063"/>
              <a:gd name="connsiteY22" fmla="*/ 1144586 h 1182688"/>
              <a:gd name="connsiteX23" fmla="*/ 1204913 w 2151063"/>
              <a:gd name="connsiteY23" fmla="*/ 1145380 h 1182688"/>
              <a:gd name="connsiteX24" fmla="*/ 1205310 w 2151063"/>
              <a:gd name="connsiteY24" fmla="*/ 1146969 h 1182688"/>
              <a:gd name="connsiteX25" fmla="*/ 1205310 w 2151063"/>
              <a:gd name="connsiteY25" fmla="*/ 1147763 h 1182688"/>
              <a:gd name="connsiteX26" fmla="*/ 1259309 w 2151063"/>
              <a:gd name="connsiteY26" fmla="*/ 1147366 h 1182688"/>
              <a:gd name="connsiteX27" fmla="*/ 1367306 w 2151063"/>
              <a:gd name="connsiteY27" fmla="*/ 1143792 h 1182688"/>
              <a:gd name="connsiteX28" fmla="*/ 1420908 w 2151063"/>
              <a:gd name="connsiteY28" fmla="*/ 1140615 h 1182688"/>
              <a:gd name="connsiteX29" fmla="*/ 1484832 w 2151063"/>
              <a:gd name="connsiteY29" fmla="*/ 1137040 h 1182688"/>
              <a:gd name="connsiteX30" fmla="*/ 1616256 w 2151063"/>
              <a:gd name="connsiteY30" fmla="*/ 1127906 h 1182688"/>
              <a:gd name="connsiteX31" fmla="*/ 1715915 w 2151063"/>
              <a:gd name="connsiteY31" fmla="*/ 1114404 h 1182688"/>
              <a:gd name="connsiteX32" fmla="*/ 1781031 w 2151063"/>
              <a:gd name="connsiteY32" fmla="*/ 1101298 h 1182688"/>
              <a:gd name="connsiteX33" fmla="*/ 1844558 w 2151063"/>
              <a:gd name="connsiteY33" fmla="*/ 1084618 h 1182688"/>
              <a:gd name="connsiteX34" fmla="*/ 1905307 w 2151063"/>
              <a:gd name="connsiteY34" fmla="*/ 1062379 h 1182688"/>
              <a:gd name="connsiteX35" fmla="*/ 1934291 w 2151063"/>
              <a:gd name="connsiteY35" fmla="*/ 1048876 h 1182688"/>
              <a:gd name="connsiteX36" fmla="*/ 1948982 w 2151063"/>
              <a:gd name="connsiteY36" fmla="*/ 1041727 h 1182688"/>
              <a:gd name="connsiteX37" fmla="*/ 1975584 w 2151063"/>
              <a:gd name="connsiteY37" fmla="*/ 1025445 h 1182688"/>
              <a:gd name="connsiteX38" fmla="*/ 2000201 w 2151063"/>
              <a:gd name="connsiteY38" fmla="*/ 1007176 h 1182688"/>
              <a:gd name="connsiteX39" fmla="*/ 2022436 w 2151063"/>
              <a:gd name="connsiteY39" fmla="*/ 987717 h 1182688"/>
              <a:gd name="connsiteX40" fmla="*/ 2041892 w 2151063"/>
              <a:gd name="connsiteY40" fmla="*/ 966668 h 1182688"/>
              <a:gd name="connsiteX41" fmla="*/ 2059362 w 2151063"/>
              <a:gd name="connsiteY41" fmla="*/ 943635 h 1182688"/>
              <a:gd name="connsiteX42" fmla="*/ 2074450 w 2151063"/>
              <a:gd name="connsiteY42" fmla="*/ 919409 h 1182688"/>
              <a:gd name="connsiteX43" fmla="*/ 2087155 w 2151063"/>
              <a:gd name="connsiteY43" fmla="*/ 893992 h 1182688"/>
              <a:gd name="connsiteX44" fmla="*/ 2097081 w 2151063"/>
              <a:gd name="connsiteY44" fmla="*/ 867781 h 1182688"/>
              <a:gd name="connsiteX45" fmla="*/ 2105419 w 2151063"/>
              <a:gd name="connsiteY45" fmla="*/ 840379 h 1182688"/>
              <a:gd name="connsiteX46" fmla="*/ 2112566 w 2151063"/>
              <a:gd name="connsiteY46" fmla="*/ 797885 h 1182688"/>
              <a:gd name="connsiteX47" fmla="*/ 2112963 w 2151063"/>
              <a:gd name="connsiteY47" fmla="*/ 739109 h 1182688"/>
              <a:gd name="connsiteX48" fmla="*/ 2103831 w 2151063"/>
              <a:gd name="connsiteY48" fmla="*/ 678744 h 1182688"/>
              <a:gd name="connsiteX49" fmla="*/ 2094699 w 2151063"/>
              <a:gd name="connsiteY49" fmla="*/ 648561 h 1182688"/>
              <a:gd name="connsiteX50" fmla="*/ 2084773 w 2151063"/>
              <a:gd name="connsiteY50" fmla="*/ 621159 h 1182688"/>
              <a:gd name="connsiteX51" fmla="*/ 2059362 w 2151063"/>
              <a:gd name="connsiteY51" fmla="*/ 569928 h 1182688"/>
              <a:gd name="connsiteX52" fmla="*/ 233158 w 2151063"/>
              <a:gd name="connsiteY52" fmla="*/ 230187 h 1182688"/>
              <a:gd name="connsiteX53" fmla="*/ 206541 w 2151063"/>
              <a:gd name="connsiteY53" fmla="*/ 244085 h 1182688"/>
              <a:gd name="connsiteX54" fmla="*/ 158870 w 2151063"/>
              <a:gd name="connsiteY54" fmla="*/ 277836 h 1182688"/>
              <a:gd name="connsiteX55" fmla="*/ 117952 w 2151063"/>
              <a:gd name="connsiteY55" fmla="*/ 317146 h 1182688"/>
              <a:gd name="connsiteX56" fmla="*/ 84980 w 2151063"/>
              <a:gd name="connsiteY56" fmla="*/ 362810 h 1182688"/>
              <a:gd name="connsiteX57" fmla="*/ 59953 w 2151063"/>
              <a:gd name="connsiteY57" fmla="*/ 412444 h 1182688"/>
              <a:gd name="connsiteX58" fmla="*/ 43268 w 2151063"/>
              <a:gd name="connsiteY58" fmla="*/ 466446 h 1182688"/>
              <a:gd name="connsiteX59" fmla="*/ 34925 w 2151063"/>
              <a:gd name="connsiteY59" fmla="*/ 523624 h 1182688"/>
              <a:gd name="connsiteX60" fmla="*/ 36117 w 2151063"/>
              <a:gd name="connsiteY60" fmla="*/ 582788 h 1182688"/>
              <a:gd name="connsiteX61" fmla="*/ 40090 w 2151063"/>
              <a:gd name="connsiteY61" fmla="*/ 613363 h 1182688"/>
              <a:gd name="connsiteX62" fmla="*/ 46446 w 2151063"/>
              <a:gd name="connsiteY62" fmla="*/ 643143 h 1182688"/>
              <a:gd name="connsiteX63" fmla="*/ 65117 w 2151063"/>
              <a:gd name="connsiteY63" fmla="*/ 699528 h 1182688"/>
              <a:gd name="connsiteX64" fmla="*/ 91336 w 2151063"/>
              <a:gd name="connsiteY64" fmla="*/ 753133 h 1182688"/>
              <a:gd name="connsiteX65" fmla="*/ 123514 w 2151063"/>
              <a:gd name="connsiteY65" fmla="*/ 802767 h 1182688"/>
              <a:gd name="connsiteX66" fmla="*/ 162446 w 2151063"/>
              <a:gd name="connsiteY66" fmla="*/ 848430 h 1182688"/>
              <a:gd name="connsiteX67" fmla="*/ 205350 w 2151063"/>
              <a:gd name="connsiteY67" fmla="*/ 889726 h 1182688"/>
              <a:gd name="connsiteX68" fmla="*/ 252226 w 2151063"/>
              <a:gd name="connsiteY68" fmla="*/ 927051 h 1182688"/>
              <a:gd name="connsiteX69" fmla="*/ 302281 w 2151063"/>
              <a:gd name="connsiteY69" fmla="*/ 959611 h 1182688"/>
              <a:gd name="connsiteX70" fmla="*/ 328103 w 2151063"/>
              <a:gd name="connsiteY70" fmla="*/ 973906 h 1182688"/>
              <a:gd name="connsiteX71" fmla="*/ 356308 w 2151063"/>
              <a:gd name="connsiteY71" fmla="*/ 988994 h 1182688"/>
              <a:gd name="connsiteX72" fmla="*/ 414706 w 2151063"/>
              <a:gd name="connsiteY72" fmla="*/ 1014010 h 1182688"/>
              <a:gd name="connsiteX73" fmla="*/ 444500 w 2151063"/>
              <a:gd name="connsiteY73" fmla="*/ 1025525 h 1182688"/>
              <a:gd name="connsiteX74" fmla="*/ 419076 w 2151063"/>
              <a:gd name="connsiteY74" fmla="*/ 1013613 h 1182688"/>
              <a:gd name="connsiteX75" fmla="*/ 371007 w 2151063"/>
              <a:gd name="connsiteY75" fmla="*/ 988597 h 1182688"/>
              <a:gd name="connsiteX76" fmla="*/ 347171 w 2151063"/>
              <a:gd name="connsiteY76" fmla="*/ 973906 h 1182688"/>
              <a:gd name="connsiteX77" fmla="*/ 322541 w 2151063"/>
              <a:gd name="connsiteY77" fmla="*/ 958420 h 1182688"/>
              <a:gd name="connsiteX78" fmla="*/ 274473 w 2151063"/>
              <a:gd name="connsiteY78" fmla="*/ 922683 h 1182688"/>
              <a:gd name="connsiteX79" fmla="*/ 229583 w 2151063"/>
              <a:gd name="connsiteY79" fmla="*/ 882579 h 1182688"/>
              <a:gd name="connsiteX80" fmla="*/ 189459 w 2151063"/>
              <a:gd name="connsiteY80" fmla="*/ 838106 h 1182688"/>
              <a:gd name="connsiteX81" fmla="*/ 154103 w 2151063"/>
              <a:gd name="connsiteY81" fmla="*/ 790458 h 1182688"/>
              <a:gd name="connsiteX82" fmla="*/ 124706 w 2151063"/>
              <a:gd name="connsiteY82" fmla="*/ 738838 h 1182688"/>
              <a:gd name="connsiteX83" fmla="*/ 102062 w 2151063"/>
              <a:gd name="connsiteY83" fmla="*/ 683645 h 1182688"/>
              <a:gd name="connsiteX84" fmla="*/ 86966 w 2151063"/>
              <a:gd name="connsiteY84" fmla="*/ 625672 h 1182688"/>
              <a:gd name="connsiteX85" fmla="*/ 83391 w 2151063"/>
              <a:gd name="connsiteY85" fmla="*/ 595892 h 1182688"/>
              <a:gd name="connsiteX86" fmla="*/ 81405 w 2151063"/>
              <a:gd name="connsiteY86" fmla="*/ 569685 h 1182688"/>
              <a:gd name="connsiteX87" fmla="*/ 83391 w 2151063"/>
              <a:gd name="connsiteY87" fmla="*/ 518462 h 1182688"/>
              <a:gd name="connsiteX88" fmla="*/ 92131 w 2151063"/>
              <a:gd name="connsiteY88" fmla="*/ 468828 h 1182688"/>
              <a:gd name="connsiteX89" fmla="*/ 106829 w 2151063"/>
              <a:gd name="connsiteY89" fmla="*/ 419591 h 1182688"/>
              <a:gd name="connsiteX90" fmla="*/ 127089 w 2151063"/>
              <a:gd name="connsiteY90" fmla="*/ 373531 h 1182688"/>
              <a:gd name="connsiteX91" fmla="*/ 152117 w 2151063"/>
              <a:gd name="connsiteY91" fmla="*/ 329058 h 1182688"/>
              <a:gd name="connsiteX92" fmla="*/ 181911 w 2151063"/>
              <a:gd name="connsiteY92" fmla="*/ 287366 h 1182688"/>
              <a:gd name="connsiteX93" fmla="*/ 215281 w 2151063"/>
              <a:gd name="connsiteY93" fmla="*/ 248452 h 1182688"/>
              <a:gd name="connsiteX94" fmla="*/ 950292 w 2151063"/>
              <a:gd name="connsiteY94" fmla="*/ 112712 h 1182688"/>
              <a:gd name="connsiteX95" fmla="*/ 822075 w 2151063"/>
              <a:gd name="connsiteY95" fmla="*/ 115489 h 1182688"/>
              <a:gd name="connsiteX96" fmla="*/ 758561 w 2151063"/>
              <a:gd name="connsiteY96" fmla="*/ 119456 h 1182688"/>
              <a:gd name="connsiteX97" fmla="*/ 705369 w 2151063"/>
              <a:gd name="connsiteY97" fmla="*/ 124217 h 1182688"/>
              <a:gd name="connsiteX98" fmla="*/ 597397 w 2151063"/>
              <a:gd name="connsiteY98" fmla="*/ 136118 h 1182688"/>
              <a:gd name="connsiteX99" fmla="*/ 488631 w 2151063"/>
              <a:gd name="connsiteY99" fmla="*/ 153574 h 1182688"/>
              <a:gd name="connsiteX100" fmla="*/ 381849 w 2151063"/>
              <a:gd name="connsiteY100" fmla="*/ 178170 h 1182688"/>
              <a:gd name="connsiteX101" fmla="*/ 329848 w 2151063"/>
              <a:gd name="connsiteY101" fmla="*/ 193643 h 1182688"/>
              <a:gd name="connsiteX102" fmla="*/ 309206 w 2151063"/>
              <a:gd name="connsiteY102" fmla="*/ 208321 h 1182688"/>
              <a:gd name="connsiteX103" fmla="*/ 270304 w 2151063"/>
              <a:gd name="connsiteY103" fmla="*/ 239662 h 1182688"/>
              <a:gd name="connsiteX104" fmla="*/ 234181 w 2151063"/>
              <a:gd name="connsiteY104" fmla="*/ 274970 h 1182688"/>
              <a:gd name="connsiteX105" fmla="*/ 201631 w 2151063"/>
              <a:gd name="connsiteY105" fmla="*/ 313848 h 1182688"/>
              <a:gd name="connsiteX106" fmla="*/ 186943 w 2151063"/>
              <a:gd name="connsiteY106" fmla="*/ 334874 h 1182688"/>
              <a:gd name="connsiteX107" fmla="*/ 169080 w 2151063"/>
              <a:gd name="connsiteY107" fmla="*/ 362248 h 1182688"/>
              <a:gd name="connsiteX108" fmla="*/ 142087 w 2151063"/>
              <a:gd name="connsiteY108" fmla="*/ 418185 h 1182688"/>
              <a:gd name="connsiteX109" fmla="*/ 124621 w 2151063"/>
              <a:gd name="connsiteY109" fmla="*/ 475709 h 1182688"/>
              <a:gd name="connsiteX110" fmla="*/ 115888 w 2151063"/>
              <a:gd name="connsiteY110" fmla="*/ 534423 h 1182688"/>
              <a:gd name="connsiteX111" fmla="*/ 115888 w 2151063"/>
              <a:gd name="connsiteY111" fmla="*/ 593534 h 1182688"/>
              <a:gd name="connsiteX112" fmla="*/ 125415 w 2151063"/>
              <a:gd name="connsiteY112" fmla="*/ 652249 h 1182688"/>
              <a:gd name="connsiteX113" fmla="*/ 144469 w 2151063"/>
              <a:gd name="connsiteY113" fmla="*/ 709773 h 1182688"/>
              <a:gd name="connsiteX114" fmla="*/ 172256 w 2151063"/>
              <a:gd name="connsiteY114" fmla="*/ 765313 h 1182688"/>
              <a:gd name="connsiteX115" fmla="*/ 189722 w 2151063"/>
              <a:gd name="connsiteY115" fmla="*/ 792290 h 1182688"/>
              <a:gd name="connsiteX116" fmla="*/ 209570 w 2151063"/>
              <a:gd name="connsiteY116" fmla="*/ 818870 h 1182688"/>
              <a:gd name="connsiteX117" fmla="*/ 252044 w 2151063"/>
              <a:gd name="connsiteY117" fmla="*/ 866080 h 1182688"/>
              <a:gd name="connsiteX118" fmla="*/ 300076 w 2151063"/>
              <a:gd name="connsiteY118" fmla="*/ 908132 h 1182688"/>
              <a:gd name="connsiteX119" fmla="*/ 352077 w 2151063"/>
              <a:gd name="connsiteY119" fmla="*/ 944630 h 1182688"/>
              <a:gd name="connsiteX120" fmla="*/ 407651 w 2151063"/>
              <a:gd name="connsiteY120" fmla="*/ 976764 h 1182688"/>
              <a:gd name="connsiteX121" fmla="*/ 465210 w 2151063"/>
              <a:gd name="connsiteY121" fmla="*/ 1004931 h 1182688"/>
              <a:gd name="connsiteX122" fmla="*/ 524754 w 2151063"/>
              <a:gd name="connsiteY122" fmla="*/ 1029131 h 1182688"/>
              <a:gd name="connsiteX123" fmla="*/ 585488 w 2151063"/>
              <a:gd name="connsiteY123" fmla="*/ 1050157 h 1182688"/>
              <a:gd name="connsiteX124" fmla="*/ 616054 w 2151063"/>
              <a:gd name="connsiteY124" fmla="*/ 1059281 h 1182688"/>
              <a:gd name="connsiteX125" fmla="*/ 666467 w 2151063"/>
              <a:gd name="connsiteY125" fmla="*/ 1074753 h 1182688"/>
              <a:gd name="connsiteX126" fmla="*/ 717675 w 2151063"/>
              <a:gd name="connsiteY126" fmla="*/ 1089432 h 1182688"/>
              <a:gd name="connsiteX127" fmla="*/ 795875 w 2151063"/>
              <a:gd name="connsiteY127" fmla="*/ 1098953 h 1182688"/>
              <a:gd name="connsiteX128" fmla="*/ 873282 w 2151063"/>
              <a:gd name="connsiteY128" fmla="*/ 1105697 h 1182688"/>
              <a:gd name="connsiteX129" fmla="*/ 943940 w 2151063"/>
              <a:gd name="connsiteY129" fmla="*/ 1111251 h 1182688"/>
              <a:gd name="connsiteX130" fmla="*/ 1085654 w 2151063"/>
              <a:gd name="connsiteY130" fmla="*/ 1116012 h 1182688"/>
              <a:gd name="connsiteX131" fmla="*/ 1227765 w 2151063"/>
              <a:gd name="connsiteY131" fmla="*/ 1113632 h 1182688"/>
              <a:gd name="connsiteX132" fmla="*/ 1369081 w 2151063"/>
              <a:gd name="connsiteY132" fmla="*/ 1103714 h 1182688"/>
              <a:gd name="connsiteX133" fmla="*/ 1440136 w 2151063"/>
              <a:gd name="connsiteY133" fmla="*/ 1096176 h 1182688"/>
              <a:gd name="connsiteX134" fmla="*/ 1498886 w 2151063"/>
              <a:gd name="connsiteY134" fmla="*/ 1089432 h 1182688"/>
              <a:gd name="connsiteX135" fmla="*/ 1589392 w 2151063"/>
              <a:gd name="connsiteY135" fmla="*/ 1075944 h 1182688"/>
              <a:gd name="connsiteX136" fmla="*/ 1650127 w 2151063"/>
              <a:gd name="connsiteY136" fmla="*/ 1064439 h 1182688"/>
              <a:gd name="connsiteX137" fmla="*/ 1709670 w 2151063"/>
              <a:gd name="connsiteY137" fmla="*/ 1050554 h 1182688"/>
              <a:gd name="connsiteX138" fmla="*/ 1768420 w 2151063"/>
              <a:gd name="connsiteY138" fmla="*/ 1032701 h 1182688"/>
              <a:gd name="connsiteX139" fmla="*/ 1824391 w 2151063"/>
              <a:gd name="connsiteY139" fmla="*/ 1010088 h 1182688"/>
              <a:gd name="connsiteX140" fmla="*/ 1877980 w 2151063"/>
              <a:gd name="connsiteY140" fmla="*/ 981921 h 1182688"/>
              <a:gd name="connsiteX141" fmla="*/ 1902988 w 2151063"/>
              <a:gd name="connsiteY141" fmla="*/ 965259 h 1182688"/>
              <a:gd name="connsiteX142" fmla="*/ 1916485 w 2151063"/>
              <a:gd name="connsiteY142" fmla="*/ 956135 h 1182688"/>
              <a:gd name="connsiteX143" fmla="*/ 1941890 w 2151063"/>
              <a:gd name="connsiteY143" fmla="*/ 935109 h 1182688"/>
              <a:gd name="connsiteX144" fmla="*/ 1963723 w 2151063"/>
              <a:gd name="connsiteY144" fmla="*/ 912099 h 1182688"/>
              <a:gd name="connsiteX145" fmla="*/ 1982777 w 2151063"/>
              <a:gd name="connsiteY145" fmla="*/ 887899 h 1182688"/>
              <a:gd name="connsiteX146" fmla="*/ 1999449 w 2151063"/>
              <a:gd name="connsiteY146" fmla="*/ 862113 h 1182688"/>
              <a:gd name="connsiteX147" fmla="*/ 2013342 w 2151063"/>
              <a:gd name="connsiteY147" fmla="*/ 834739 h 1182688"/>
              <a:gd name="connsiteX148" fmla="*/ 2024457 w 2151063"/>
              <a:gd name="connsiteY148" fmla="*/ 806572 h 1182688"/>
              <a:gd name="connsiteX149" fmla="*/ 2032793 w 2151063"/>
              <a:gd name="connsiteY149" fmla="*/ 777612 h 1182688"/>
              <a:gd name="connsiteX150" fmla="*/ 2038351 w 2151063"/>
              <a:gd name="connsiteY150" fmla="*/ 747858 h 1182688"/>
              <a:gd name="connsiteX151" fmla="*/ 2041526 w 2151063"/>
              <a:gd name="connsiteY151" fmla="*/ 717707 h 1182688"/>
              <a:gd name="connsiteX152" fmla="*/ 2041526 w 2151063"/>
              <a:gd name="connsiteY152" fmla="*/ 671291 h 1182688"/>
              <a:gd name="connsiteX153" fmla="*/ 2032396 w 2151063"/>
              <a:gd name="connsiteY153" fmla="*/ 609403 h 1182688"/>
              <a:gd name="connsiteX154" fmla="*/ 2013342 w 2151063"/>
              <a:gd name="connsiteY154" fmla="*/ 548705 h 1182688"/>
              <a:gd name="connsiteX155" fmla="*/ 1999846 w 2151063"/>
              <a:gd name="connsiteY155" fmla="*/ 519745 h 1182688"/>
              <a:gd name="connsiteX156" fmla="*/ 1988731 w 2151063"/>
              <a:gd name="connsiteY156" fmla="*/ 497925 h 1182688"/>
              <a:gd name="connsiteX157" fmla="*/ 1962929 w 2151063"/>
              <a:gd name="connsiteY157" fmla="*/ 456667 h 1182688"/>
              <a:gd name="connsiteX158" fmla="*/ 1948241 w 2151063"/>
              <a:gd name="connsiteY158" fmla="*/ 437227 h 1182688"/>
              <a:gd name="connsiteX159" fmla="*/ 1925615 w 2151063"/>
              <a:gd name="connsiteY159" fmla="*/ 417788 h 1182688"/>
              <a:gd name="connsiteX160" fmla="*/ 1877980 w 2151063"/>
              <a:gd name="connsiteY160" fmla="*/ 381687 h 1182688"/>
              <a:gd name="connsiteX161" fmla="*/ 1827963 w 2151063"/>
              <a:gd name="connsiteY161" fmla="*/ 348759 h 1182688"/>
              <a:gd name="connsiteX162" fmla="*/ 1776756 w 2151063"/>
              <a:gd name="connsiteY162" fmla="*/ 319005 h 1182688"/>
              <a:gd name="connsiteX163" fmla="*/ 1750954 w 2151063"/>
              <a:gd name="connsiteY163" fmla="*/ 305120 h 1182688"/>
              <a:gd name="connsiteX164" fmla="*/ 1722373 w 2151063"/>
              <a:gd name="connsiteY164" fmla="*/ 290838 h 1182688"/>
              <a:gd name="connsiteX165" fmla="*/ 1664417 w 2151063"/>
              <a:gd name="connsiteY165" fmla="*/ 263068 h 1182688"/>
              <a:gd name="connsiteX166" fmla="*/ 1575896 w 2151063"/>
              <a:gd name="connsiteY166" fmla="*/ 225777 h 1182688"/>
              <a:gd name="connsiteX167" fmla="*/ 1454824 w 2151063"/>
              <a:gd name="connsiteY167" fmla="*/ 185708 h 1182688"/>
              <a:gd name="connsiteX168" fmla="*/ 1330973 w 2151063"/>
              <a:gd name="connsiteY168" fmla="*/ 154367 h 1182688"/>
              <a:gd name="connsiteX169" fmla="*/ 1205535 w 2151063"/>
              <a:gd name="connsiteY169" fmla="*/ 132548 h 1182688"/>
              <a:gd name="connsiteX170" fmla="*/ 1077715 w 2151063"/>
              <a:gd name="connsiteY170" fmla="*/ 118663 h 1182688"/>
              <a:gd name="connsiteX171" fmla="*/ 970360 w 2151063"/>
              <a:gd name="connsiteY171" fmla="*/ 31750 h 1182688"/>
              <a:gd name="connsiteX172" fmla="*/ 905670 w 2151063"/>
              <a:gd name="connsiteY172" fmla="*/ 32146 h 1182688"/>
              <a:gd name="connsiteX173" fmla="*/ 840582 w 2151063"/>
              <a:gd name="connsiteY173" fmla="*/ 35712 h 1182688"/>
              <a:gd name="connsiteX174" fmla="*/ 775891 w 2151063"/>
              <a:gd name="connsiteY174" fmla="*/ 41654 h 1182688"/>
              <a:gd name="connsiteX175" fmla="*/ 711994 w 2151063"/>
              <a:gd name="connsiteY175" fmla="*/ 51559 h 1182688"/>
              <a:gd name="connsiteX176" fmla="*/ 648098 w 2151063"/>
              <a:gd name="connsiteY176" fmla="*/ 64236 h 1182688"/>
              <a:gd name="connsiteX177" fmla="*/ 616744 w 2151063"/>
              <a:gd name="connsiteY177" fmla="*/ 71764 h 1182688"/>
              <a:gd name="connsiteX178" fmla="*/ 574279 w 2151063"/>
              <a:gd name="connsiteY178" fmla="*/ 82856 h 1182688"/>
              <a:gd name="connsiteX179" fmla="*/ 490538 w 2151063"/>
              <a:gd name="connsiteY179" fmla="*/ 110985 h 1182688"/>
              <a:gd name="connsiteX180" fmla="*/ 449263 w 2151063"/>
              <a:gd name="connsiteY180" fmla="*/ 128020 h 1182688"/>
              <a:gd name="connsiteX181" fmla="*/ 508794 w 2151063"/>
              <a:gd name="connsiteY181" fmla="*/ 115739 h 1182688"/>
              <a:gd name="connsiteX182" fmla="*/ 629048 w 2151063"/>
              <a:gd name="connsiteY182" fmla="*/ 96326 h 1182688"/>
              <a:gd name="connsiteX183" fmla="*/ 750491 w 2151063"/>
              <a:gd name="connsiteY183" fmla="*/ 83253 h 1182688"/>
              <a:gd name="connsiteX184" fmla="*/ 872729 w 2151063"/>
              <a:gd name="connsiteY184" fmla="*/ 77310 h 1182688"/>
              <a:gd name="connsiteX185" fmla="*/ 933451 w 2151063"/>
              <a:gd name="connsiteY185" fmla="*/ 76914 h 1182688"/>
              <a:gd name="connsiteX186" fmla="*/ 1003301 w 2151063"/>
              <a:gd name="connsiteY186" fmla="*/ 77706 h 1182688"/>
              <a:gd name="connsiteX187" fmla="*/ 1142207 w 2151063"/>
              <a:gd name="connsiteY187" fmla="*/ 87611 h 1182688"/>
              <a:gd name="connsiteX188" fmla="*/ 1245395 w 2151063"/>
              <a:gd name="connsiteY188" fmla="*/ 101873 h 1182688"/>
              <a:gd name="connsiteX189" fmla="*/ 1314451 w 2151063"/>
              <a:gd name="connsiteY189" fmla="*/ 114154 h 1182688"/>
              <a:gd name="connsiteX190" fmla="*/ 1382317 w 2151063"/>
              <a:gd name="connsiteY190" fmla="*/ 129209 h 1182688"/>
              <a:gd name="connsiteX191" fmla="*/ 1449785 w 2151063"/>
              <a:gd name="connsiteY191" fmla="*/ 146640 h 1182688"/>
              <a:gd name="connsiteX192" fmla="*/ 1483123 w 2151063"/>
              <a:gd name="connsiteY192" fmla="*/ 156148 h 1182688"/>
              <a:gd name="connsiteX193" fmla="*/ 1547417 w 2151063"/>
              <a:gd name="connsiteY193" fmla="*/ 176750 h 1182688"/>
              <a:gd name="connsiteX194" fmla="*/ 1643064 w 2151063"/>
              <a:gd name="connsiteY194" fmla="*/ 213197 h 1182688"/>
              <a:gd name="connsiteX195" fmla="*/ 1705770 w 2151063"/>
              <a:gd name="connsiteY195" fmla="*/ 240533 h 1182688"/>
              <a:gd name="connsiteX196" fmla="*/ 1736726 w 2151063"/>
              <a:gd name="connsiteY196" fmla="*/ 255588 h 1182688"/>
              <a:gd name="connsiteX197" fmla="*/ 1709342 w 2151063"/>
              <a:gd name="connsiteY197" fmla="*/ 238949 h 1182688"/>
              <a:gd name="connsiteX198" fmla="*/ 1653382 w 2151063"/>
              <a:gd name="connsiteY198" fmla="*/ 208047 h 1182688"/>
              <a:gd name="connsiteX199" fmla="*/ 1625601 w 2151063"/>
              <a:gd name="connsiteY199" fmla="*/ 193785 h 1182688"/>
              <a:gd name="connsiteX200" fmla="*/ 1596232 w 2151063"/>
              <a:gd name="connsiteY200" fmla="*/ 179523 h 1182688"/>
              <a:gd name="connsiteX201" fmla="*/ 1537495 w 2151063"/>
              <a:gd name="connsiteY201" fmla="*/ 152583 h 1182688"/>
              <a:gd name="connsiteX202" fmla="*/ 1477567 w 2151063"/>
              <a:gd name="connsiteY202" fmla="*/ 128416 h 1182688"/>
              <a:gd name="connsiteX203" fmla="*/ 1416448 w 2151063"/>
              <a:gd name="connsiteY203" fmla="*/ 107023 h 1182688"/>
              <a:gd name="connsiteX204" fmla="*/ 1354139 w 2151063"/>
              <a:gd name="connsiteY204" fmla="*/ 88007 h 1182688"/>
              <a:gd name="connsiteX205" fmla="*/ 1291432 w 2151063"/>
              <a:gd name="connsiteY205" fmla="*/ 72160 h 1182688"/>
              <a:gd name="connsiteX206" fmla="*/ 1227932 w 2151063"/>
              <a:gd name="connsiteY206" fmla="*/ 58294 h 1182688"/>
              <a:gd name="connsiteX207" fmla="*/ 1163638 w 2151063"/>
              <a:gd name="connsiteY207" fmla="*/ 47597 h 1182688"/>
              <a:gd name="connsiteX208" fmla="*/ 1099345 w 2151063"/>
              <a:gd name="connsiteY208" fmla="*/ 39277 h 1182688"/>
              <a:gd name="connsiteX209" fmla="*/ 1034654 w 2151063"/>
              <a:gd name="connsiteY209" fmla="*/ 34127 h 1182688"/>
              <a:gd name="connsiteX210" fmla="*/ 976240 w 2151063"/>
              <a:gd name="connsiteY210" fmla="*/ 0 h 1182688"/>
              <a:gd name="connsiteX211" fmla="*/ 1045347 w 2151063"/>
              <a:gd name="connsiteY211" fmla="*/ 3172 h 1182688"/>
              <a:gd name="connsiteX212" fmla="*/ 1114851 w 2151063"/>
              <a:gd name="connsiteY212" fmla="*/ 8723 h 1182688"/>
              <a:gd name="connsiteX213" fmla="*/ 1183959 w 2151063"/>
              <a:gd name="connsiteY213" fmla="*/ 18238 h 1182688"/>
              <a:gd name="connsiteX214" fmla="*/ 1252669 w 2151063"/>
              <a:gd name="connsiteY214" fmla="*/ 30529 h 1182688"/>
              <a:gd name="connsiteX215" fmla="*/ 1321379 w 2151063"/>
              <a:gd name="connsiteY215" fmla="*/ 45198 h 1182688"/>
              <a:gd name="connsiteX216" fmla="*/ 1389295 w 2151063"/>
              <a:gd name="connsiteY216" fmla="*/ 63833 h 1182688"/>
              <a:gd name="connsiteX217" fmla="*/ 1455622 w 2151063"/>
              <a:gd name="connsiteY217" fmla="*/ 85242 h 1182688"/>
              <a:gd name="connsiteX218" fmla="*/ 1521154 w 2151063"/>
              <a:gd name="connsiteY218" fmla="*/ 109427 h 1182688"/>
              <a:gd name="connsiteX219" fmla="*/ 1585496 w 2151063"/>
              <a:gd name="connsiteY219" fmla="*/ 136784 h 1182688"/>
              <a:gd name="connsiteX220" fmla="*/ 1647851 w 2151063"/>
              <a:gd name="connsiteY220" fmla="*/ 166916 h 1182688"/>
              <a:gd name="connsiteX221" fmla="*/ 1707823 w 2151063"/>
              <a:gd name="connsiteY221" fmla="*/ 200617 h 1182688"/>
              <a:gd name="connsiteX222" fmla="*/ 1766604 w 2151063"/>
              <a:gd name="connsiteY222" fmla="*/ 237093 h 1182688"/>
              <a:gd name="connsiteX223" fmla="*/ 1822605 w 2151063"/>
              <a:gd name="connsiteY223" fmla="*/ 275947 h 1182688"/>
              <a:gd name="connsiteX224" fmla="*/ 1849613 w 2151063"/>
              <a:gd name="connsiteY224" fmla="*/ 296961 h 1182688"/>
              <a:gd name="connsiteX225" fmla="*/ 1875826 w 2151063"/>
              <a:gd name="connsiteY225" fmla="*/ 317974 h 1182688"/>
              <a:gd name="connsiteX226" fmla="*/ 1924280 w 2151063"/>
              <a:gd name="connsiteY226" fmla="*/ 364362 h 1182688"/>
              <a:gd name="connsiteX227" fmla="*/ 1946919 w 2151063"/>
              <a:gd name="connsiteY227" fmla="*/ 388943 h 1182688"/>
              <a:gd name="connsiteX228" fmla="*/ 1957642 w 2151063"/>
              <a:gd name="connsiteY228" fmla="*/ 398458 h 1182688"/>
              <a:gd name="connsiteX229" fmla="*/ 1968366 w 2151063"/>
              <a:gd name="connsiteY229" fmla="*/ 407577 h 1182688"/>
              <a:gd name="connsiteX230" fmla="*/ 1991004 w 2151063"/>
              <a:gd name="connsiteY230" fmla="*/ 428194 h 1182688"/>
              <a:gd name="connsiteX231" fmla="*/ 2032707 w 2151063"/>
              <a:gd name="connsiteY231" fmla="*/ 472203 h 1182688"/>
              <a:gd name="connsiteX232" fmla="*/ 2069247 w 2151063"/>
              <a:gd name="connsiteY232" fmla="*/ 520177 h 1182688"/>
              <a:gd name="connsiteX233" fmla="*/ 2100226 w 2151063"/>
              <a:gd name="connsiteY233" fmla="*/ 572115 h 1182688"/>
              <a:gd name="connsiteX234" fmla="*/ 2124850 w 2151063"/>
              <a:gd name="connsiteY234" fmla="*/ 626432 h 1182688"/>
              <a:gd name="connsiteX235" fmla="*/ 2142325 w 2151063"/>
              <a:gd name="connsiteY235" fmla="*/ 683525 h 1182688"/>
              <a:gd name="connsiteX236" fmla="*/ 2151063 w 2151063"/>
              <a:gd name="connsiteY236" fmla="*/ 742600 h 1182688"/>
              <a:gd name="connsiteX237" fmla="*/ 2151063 w 2151063"/>
              <a:gd name="connsiteY237" fmla="*/ 803261 h 1182688"/>
              <a:gd name="connsiteX238" fmla="*/ 2147091 w 2151063"/>
              <a:gd name="connsiteY238" fmla="*/ 834186 h 1182688"/>
              <a:gd name="connsiteX239" fmla="*/ 2144311 w 2151063"/>
              <a:gd name="connsiteY239" fmla="*/ 848855 h 1182688"/>
              <a:gd name="connsiteX240" fmla="*/ 2136765 w 2151063"/>
              <a:gd name="connsiteY240" fmla="*/ 878195 h 1182688"/>
              <a:gd name="connsiteX241" fmla="*/ 2126439 w 2151063"/>
              <a:gd name="connsiteY241" fmla="*/ 905551 h 1182688"/>
              <a:gd name="connsiteX242" fmla="*/ 2114524 w 2151063"/>
              <a:gd name="connsiteY242" fmla="*/ 931322 h 1182688"/>
              <a:gd name="connsiteX243" fmla="*/ 2092282 w 2151063"/>
              <a:gd name="connsiteY243" fmla="*/ 966609 h 1182688"/>
              <a:gd name="connsiteX244" fmla="*/ 2055743 w 2151063"/>
              <a:gd name="connsiteY244" fmla="*/ 1008239 h 1182688"/>
              <a:gd name="connsiteX245" fmla="*/ 2013246 w 2151063"/>
              <a:gd name="connsiteY245" fmla="*/ 1043921 h 1182688"/>
              <a:gd name="connsiteX246" fmla="*/ 1964791 w 2151063"/>
              <a:gd name="connsiteY246" fmla="*/ 1074054 h 1182688"/>
              <a:gd name="connsiteX247" fmla="*/ 1912762 w 2151063"/>
              <a:gd name="connsiteY247" fmla="*/ 1098239 h 1182688"/>
              <a:gd name="connsiteX248" fmla="*/ 1857556 w 2151063"/>
              <a:gd name="connsiteY248" fmla="*/ 1117666 h 1182688"/>
              <a:gd name="connsiteX249" fmla="*/ 1829754 w 2151063"/>
              <a:gd name="connsiteY249" fmla="*/ 1125596 h 1182688"/>
              <a:gd name="connsiteX250" fmla="*/ 1792817 w 2151063"/>
              <a:gd name="connsiteY250" fmla="*/ 1134318 h 1182688"/>
              <a:gd name="connsiteX251" fmla="*/ 1717753 w 2151063"/>
              <a:gd name="connsiteY251" fmla="*/ 1148988 h 1182688"/>
              <a:gd name="connsiteX252" fmla="*/ 1641894 w 2151063"/>
              <a:gd name="connsiteY252" fmla="*/ 1160882 h 1182688"/>
              <a:gd name="connsiteX253" fmla="*/ 1565240 w 2151063"/>
              <a:gd name="connsiteY253" fmla="*/ 1169208 h 1182688"/>
              <a:gd name="connsiteX254" fmla="*/ 1450061 w 2151063"/>
              <a:gd name="connsiteY254" fmla="*/ 1177930 h 1182688"/>
              <a:gd name="connsiteX255" fmla="*/ 1295960 w 2151063"/>
              <a:gd name="connsiteY255" fmla="*/ 1181895 h 1182688"/>
              <a:gd name="connsiteX256" fmla="*/ 1219704 w 2151063"/>
              <a:gd name="connsiteY256" fmla="*/ 1182688 h 1182688"/>
              <a:gd name="connsiteX257" fmla="*/ 1137093 w 2151063"/>
              <a:gd name="connsiteY257" fmla="*/ 1182688 h 1182688"/>
              <a:gd name="connsiteX258" fmla="*/ 971076 w 2151063"/>
              <a:gd name="connsiteY258" fmla="*/ 1177930 h 1182688"/>
              <a:gd name="connsiteX259" fmla="*/ 723243 w 2151063"/>
              <a:gd name="connsiteY259" fmla="*/ 1163657 h 1182688"/>
              <a:gd name="connsiteX260" fmla="*/ 558021 w 2151063"/>
              <a:gd name="connsiteY260" fmla="*/ 1150177 h 1182688"/>
              <a:gd name="connsiteX261" fmla="*/ 552064 w 2151063"/>
              <a:gd name="connsiteY261" fmla="*/ 1148988 h 1182688"/>
              <a:gd name="connsiteX262" fmla="*/ 546504 w 2151063"/>
              <a:gd name="connsiteY262" fmla="*/ 1141851 h 1182688"/>
              <a:gd name="connsiteX263" fmla="*/ 546504 w 2151063"/>
              <a:gd name="connsiteY263" fmla="*/ 1132732 h 1182688"/>
              <a:gd name="connsiteX264" fmla="*/ 552064 w 2151063"/>
              <a:gd name="connsiteY264" fmla="*/ 1125992 h 1182688"/>
              <a:gd name="connsiteX265" fmla="*/ 558021 w 2151063"/>
              <a:gd name="connsiteY265" fmla="*/ 1125596 h 1182688"/>
              <a:gd name="connsiteX266" fmla="*/ 679555 w 2151063"/>
              <a:gd name="connsiteY266" fmla="*/ 1131146 h 1182688"/>
              <a:gd name="connsiteX267" fmla="*/ 801486 w 2151063"/>
              <a:gd name="connsiteY267" fmla="*/ 1136697 h 1182688"/>
              <a:gd name="connsiteX268" fmla="*/ 774081 w 2151063"/>
              <a:gd name="connsiteY268" fmla="*/ 1130750 h 1182688"/>
              <a:gd name="connsiteX269" fmla="*/ 747471 w 2151063"/>
              <a:gd name="connsiteY269" fmla="*/ 1124010 h 1182688"/>
              <a:gd name="connsiteX270" fmla="*/ 680349 w 2151063"/>
              <a:gd name="connsiteY270" fmla="*/ 1114494 h 1182688"/>
              <a:gd name="connsiteX271" fmla="*/ 614419 w 2151063"/>
              <a:gd name="connsiteY271" fmla="*/ 1102996 h 1182688"/>
              <a:gd name="connsiteX272" fmla="*/ 581057 w 2151063"/>
              <a:gd name="connsiteY272" fmla="*/ 1096256 h 1182688"/>
              <a:gd name="connsiteX273" fmla="*/ 515127 w 2151063"/>
              <a:gd name="connsiteY273" fmla="*/ 1079604 h 1182688"/>
              <a:gd name="connsiteX274" fmla="*/ 450389 w 2151063"/>
              <a:gd name="connsiteY274" fmla="*/ 1060177 h 1182688"/>
              <a:gd name="connsiteX275" fmla="*/ 386445 w 2151063"/>
              <a:gd name="connsiteY275" fmla="*/ 1036388 h 1182688"/>
              <a:gd name="connsiteX276" fmla="*/ 325281 w 2151063"/>
              <a:gd name="connsiteY276" fmla="*/ 1007842 h 1182688"/>
              <a:gd name="connsiteX277" fmla="*/ 266500 w 2151063"/>
              <a:gd name="connsiteY277" fmla="*/ 974935 h 1182688"/>
              <a:gd name="connsiteX278" fmla="*/ 210896 w 2151063"/>
              <a:gd name="connsiteY278" fmla="*/ 936476 h 1182688"/>
              <a:gd name="connsiteX279" fmla="*/ 159265 w 2151063"/>
              <a:gd name="connsiteY279" fmla="*/ 891675 h 1182688"/>
              <a:gd name="connsiteX280" fmla="*/ 135832 w 2151063"/>
              <a:gd name="connsiteY280" fmla="*/ 867093 h 1182688"/>
              <a:gd name="connsiteX281" fmla="*/ 116370 w 2151063"/>
              <a:gd name="connsiteY281" fmla="*/ 844891 h 1182688"/>
              <a:gd name="connsiteX282" fmla="*/ 80625 w 2151063"/>
              <a:gd name="connsiteY282" fmla="*/ 797710 h 1182688"/>
              <a:gd name="connsiteX283" fmla="*/ 50838 w 2151063"/>
              <a:gd name="connsiteY283" fmla="*/ 746564 h 1182688"/>
              <a:gd name="connsiteX284" fmla="*/ 27802 w 2151063"/>
              <a:gd name="connsiteY284" fmla="*/ 693833 h 1182688"/>
              <a:gd name="connsiteX285" fmla="*/ 11121 w 2151063"/>
              <a:gd name="connsiteY285" fmla="*/ 638326 h 1182688"/>
              <a:gd name="connsiteX286" fmla="*/ 1589 w 2151063"/>
              <a:gd name="connsiteY286" fmla="*/ 581234 h 1182688"/>
              <a:gd name="connsiteX287" fmla="*/ 0 w 2151063"/>
              <a:gd name="connsiteY287" fmla="*/ 523348 h 1182688"/>
              <a:gd name="connsiteX288" fmla="*/ 7149 w 2151063"/>
              <a:gd name="connsiteY288" fmla="*/ 464273 h 1182688"/>
              <a:gd name="connsiteX289" fmla="*/ 14298 w 2151063"/>
              <a:gd name="connsiteY289" fmla="*/ 434934 h 1182688"/>
              <a:gd name="connsiteX290" fmla="*/ 22639 w 2151063"/>
              <a:gd name="connsiteY290" fmla="*/ 406388 h 1182688"/>
              <a:gd name="connsiteX291" fmla="*/ 45674 w 2151063"/>
              <a:gd name="connsiteY291" fmla="*/ 355639 h 1182688"/>
              <a:gd name="connsiteX292" fmla="*/ 75065 w 2151063"/>
              <a:gd name="connsiteY292" fmla="*/ 311630 h 1182688"/>
              <a:gd name="connsiteX293" fmla="*/ 110413 w 2151063"/>
              <a:gd name="connsiteY293" fmla="*/ 272776 h 1182688"/>
              <a:gd name="connsiteX294" fmla="*/ 150527 w 2151063"/>
              <a:gd name="connsiteY294" fmla="*/ 239868 h 1182688"/>
              <a:gd name="connsiteX295" fmla="*/ 195407 w 2151063"/>
              <a:gd name="connsiteY295" fmla="*/ 211718 h 1182688"/>
              <a:gd name="connsiteX296" fmla="*/ 243861 w 2151063"/>
              <a:gd name="connsiteY296" fmla="*/ 188723 h 1182688"/>
              <a:gd name="connsiteX297" fmla="*/ 294699 w 2151063"/>
              <a:gd name="connsiteY297" fmla="*/ 168502 h 1182688"/>
              <a:gd name="connsiteX298" fmla="*/ 320912 w 2151063"/>
              <a:gd name="connsiteY298" fmla="*/ 160573 h 1182688"/>
              <a:gd name="connsiteX299" fmla="*/ 348317 w 2151063"/>
              <a:gd name="connsiteY299" fmla="*/ 143524 h 1182688"/>
              <a:gd name="connsiteX300" fmla="*/ 404317 w 2151063"/>
              <a:gd name="connsiteY300" fmla="*/ 112599 h 1182688"/>
              <a:gd name="connsiteX301" fmla="*/ 462701 w 2151063"/>
              <a:gd name="connsiteY301" fmla="*/ 86432 h 1182688"/>
              <a:gd name="connsiteX302" fmla="*/ 523468 w 2151063"/>
              <a:gd name="connsiteY302" fmla="*/ 64229 h 1182688"/>
              <a:gd name="connsiteX303" fmla="*/ 585029 w 2151063"/>
              <a:gd name="connsiteY303" fmla="*/ 45991 h 1182688"/>
              <a:gd name="connsiteX304" fmla="*/ 647781 w 2151063"/>
              <a:gd name="connsiteY304" fmla="*/ 30925 h 1182688"/>
              <a:gd name="connsiteX305" fmla="*/ 711328 w 2151063"/>
              <a:gd name="connsiteY305" fmla="*/ 19427 h 1182688"/>
              <a:gd name="connsiteX306" fmla="*/ 774478 w 2151063"/>
              <a:gd name="connsiteY306" fmla="*/ 10308 h 1182688"/>
              <a:gd name="connsiteX307" fmla="*/ 805854 w 2151063"/>
              <a:gd name="connsiteY307" fmla="*/ 7137 h 1182688"/>
              <a:gd name="connsiteX308" fmla="*/ 839614 w 2151063"/>
              <a:gd name="connsiteY308" fmla="*/ 4361 h 1182688"/>
              <a:gd name="connsiteX309" fmla="*/ 907927 w 2151063"/>
              <a:gd name="connsiteY309" fmla="*/ 396 h 118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2151063" h="1182688">
                <a:moveTo>
                  <a:pt x="2044671" y="546100"/>
                </a:moveTo>
                <a:lnTo>
                  <a:pt x="2052215" y="567545"/>
                </a:lnTo>
                <a:lnTo>
                  <a:pt x="2064523" y="611628"/>
                </a:lnTo>
                <a:lnTo>
                  <a:pt x="2072464" y="657298"/>
                </a:lnTo>
                <a:lnTo>
                  <a:pt x="2074847" y="704161"/>
                </a:lnTo>
                <a:lnTo>
                  <a:pt x="2073258" y="728386"/>
                </a:lnTo>
                <a:lnTo>
                  <a:pt x="2070876" y="758171"/>
                </a:lnTo>
                <a:lnTo>
                  <a:pt x="2056979" y="813771"/>
                </a:lnTo>
                <a:lnTo>
                  <a:pt x="2034745" y="864207"/>
                </a:lnTo>
                <a:lnTo>
                  <a:pt x="2004966" y="909481"/>
                </a:lnTo>
                <a:lnTo>
                  <a:pt x="1968438" y="949989"/>
                </a:lnTo>
                <a:lnTo>
                  <a:pt x="1926350" y="985731"/>
                </a:lnTo>
                <a:lnTo>
                  <a:pt x="1879102" y="1015913"/>
                </a:lnTo>
                <a:lnTo>
                  <a:pt x="1827882" y="1041330"/>
                </a:lnTo>
                <a:lnTo>
                  <a:pt x="1801280" y="1052053"/>
                </a:lnTo>
                <a:lnTo>
                  <a:pt x="1767928" y="1064364"/>
                </a:lnTo>
                <a:lnTo>
                  <a:pt x="1699239" y="1085015"/>
                </a:lnTo>
                <a:lnTo>
                  <a:pt x="1629358" y="1102092"/>
                </a:lnTo>
                <a:lnTo>
                  <a:pt x="1557889" y="1114801"/>
                </a:lnTo>
                <a:lnTo>
                  <a:pt x="1449892" y="1129892"/>
                </a:lnTo>
                <a:lnTo>
                  <a:pt x="1304969" y="1141012"/>
                </a:lnTo>
                <a:lnTo>
                  <a:pt x="1234692" y="1144189"/>
                </a:lnTo>
                <a:lnTo>
                  <a:pt x="1219604" y="1144586"/>
                </a:lnTo>
                <a:lnTo>
                  <a:pt x="1204913" y="1145380"/>
                </a:lnTo>
                <a:lnTo>
                  <a:pt x="1205310" y="1146969"/>
                </a:lnTo>
                <a:lnTo>
                  <a:pt x="1205310" y="1147763"/>
                </a:lnTo>
                <a:lnTo>
                  <a:pt x="1259309" y="1147366"/>
                </a:lnTo>
                <a:lnTo>
                  <a:pt x="1367306" y="1143792"/>
                </a:lnTo>
                <a:lnTo>
                  <a:pt x="1420908" y="1140615"/>
                </a:lnTo>
                <a:lnTo>
                  <a:pt x="1484832" y="1137040"/>
                </a:lnTo>
                <a:lnTo>
                  <a:pt x="1616256" y="1127906"/>
                </a:lnTo>
                <a:lnTo>
                  <a:pt x="1715915" y="1114404"/>
                </a:lnTo>
                <a:lnTo>
                  <a:pt x="1781031" y="1101298"/>
                </a:lnTo>
                <a:lnTo>
                  <a:pt x="1844558" y="1084618"/>
                </a:lnTo>
                <a:lnTo>
                  <a:pt x="1905307" y="1062379"/>
                </a:lnTo>
                <a:lnTo>
                  <a:pt x="1934291" y="1048876"/>
                </a:lnTo>
                <a:lnTo>
                  <a:pt x="1948982" y="1041727"/>
                </a:lnTo>
                <a:lnTo>
                  <a:pt x="1975584" y="1025445"/>
                </a:lnTo>
                <a:lnTo>
                  <a:pt x="2000201" y="1007176"/>
                </a:lnTo>
                <a:lnTo>
                  <a:pt x="2022436" y="987717"/>
                </a:lnTo>
                <a:lnTo>
                  <a:pt x="2041892" y="966668"/>
                </a:lnTo>
                <a:lnTo>
                  <a:pt x="2059362" y="943635"/>
                </a:lnTo>
                <a:lnTo>
                  <a:pt x="2074450" y="919409"/>
                </a:lnTo>
                <a:lnTo>
                  <a:pt x="2087155" y="893992"/>
                </a:lnTo>
                <a:lnTo>
                  <a:pt x="2097081" y="867781"/>
                </a:lnTo>
                <a:lnTo>
                  <a:pt x="2105419" y="840379"/>
                </a:lnTo>
                <a:lnTo>
                  <a:pt x="2112566" y="797885"/>
                </a:lnTo>
                <a:lnTo>
                  <a:pt x="2112963" y="739109"/>
                </a:lnTo>
                <a:lnTo>
                  <a:pt x="2103831" y="678744"/>
                </a:lnTo>
                <a:lnTo>
                  <a:pt x="2094699" y="648561"/>
                </a:lnTo>
                <a:lnTo>
                  <a:pt x="2084773" y="621159"/>
                </a:lnTo>
                <a:lnTo>
                  <a:pt x="2059362" y="569928"/>
                </a:lnTo>
                <a:close/>
                <a:moveTo>
                  <a:pt x="233158" y="230187"/>
                </a:moveTo>
                <a:lnTo>
                  <a:pt x="206541" y="244085"/>
                </a:lnTo>
                <a:lnTo>
                  <a:pt x="158870" y="277836"/>
                </a:lnTo>
                <a:lnTo>
                  <a:pt x="117952" y="317146"/>
                </a:lnTo>
                <a:lnTo>
                  <a:pt x="84980" y="362810"/>
                </a:lnTo>
                <a:lnTo>
                  <a:pt x="59953" y="412444"/>
                </a:lnTo>
                <a:lnTo>
                  <a:pt x="43268" y="466446"/>
                </a:lnTo>
                <a:lnTo>
                  <a:pt x="34925" y="523624"/>
                </a:lnTo>
                <a:lnTo>
                  <a:pt x="36117" y="582788"/>
                </a:lnTo>
                <a:lnTo>
                  <a:pt x="40090" y="613363"/>
                </a:lnTo>
                <a:lnTo>
                  <a:pt x="46446" y="643143"/>
                </a:lnTo>
                <a:lnTo>
                  <a:pt x="65117" y="699528"/>
                </a:lnTo>
                <a:lnTo>
                  <a:pt x="91336" y="753133"/>
                </a:lnTo>
                <a:lnTo>
                  <a:pt x="123514" y="802767"/>
                </a:lnTo>
                <a:lnTo>
                  <a:pt x="162446" y="848430"/>
                </a:lnTo>
                <a:lnTo>
                  <a:pt x="205350" y="889726"/>
                </a:lnTo>
                <a:lnTo>
                  <a:pt x="252226" y="927051"/>
                </a:lnTo>
                <a:lnTo>
                  <a:pt x="302281" y="959611"/>
                </a:lnTo>
                <a:lnTo>
                  <a:pt x="328103" y="973906"/>
                </a:lnTo>
                <a:lnTo>
                  <a:pt x="356308" y="988994"/>
                </a:lnTo>
                <a:lnTo>
                  <a:pt x="414706" y="1014010"/>
                </a:lnTo>
                <a:lnTo>
                  <a:pt x="444500" y="1025525"/>
                </a:lnTo>
                <a:lnTo>
                  <a:pt x="419076" y="1013613"/>
                </a:lnTo>
                <a:lnTo>
                  <a:pt x="371007" y="988597"/>
                </a:lnTo>
                <a:lnTo>
                  <a:pt x="347171" y="973906"/>
                </a:lnTo>
                <a:lnTo>
                  <a:pt x="322541" y="958420"/>
                </a:lnTo>
                <a:lnTo>
                  <a:pt x="274473" y="922683"/>
                </a:lnTo>
                <a:lnTo>
                  <a:pt x="229583" y="882579"/>
                </a:lnTo>
                <a:lnTo>
                  <a:pt x="189459" y="838106"/>
                </a:lnTo>
                <a:lnTo>
                  <a:pt x="154103" y="790458"/>
                </a:lnTo>
                <a:lnTo>
                  <a:pt x="124706" y="738838"/>
                </a:lnTo>
                <a:lnTo>
                  <a:pt x="102062" y="683645"/>
                </a:lnTo>
                <a:lnTo>
                  <a:pt x="86966" y="625672"/>
                </a:lnTo>
                <a:lnTo>
                  <a:pt x="83391" y="595892"/>
                </a:lnTo>
                <a:lnTo>
                  <a:pt x="81405" y="569685"/>
                </a:lnTo>
                <a:lnTo>
                  <a:pt x="83391" y="518462"/>
                </a:lnTo>
                <a:lnTo>
                  <a:pt x="92131" y="468828"/>
                </a:lnTo>
                <a:lnTo>
                  <a:pt x="106829" y="419591"/>
                </a:lnTo>
                <a:lnTo>
                  <a:pt x="127089" y="373531"/>
                </a:lnTo>
                <a:lnTo>
                  <a:pt x="152117" y="329058"/>
                </a:lnTo>
                <a:lnTo>
                  <a:pt x="181911" y="287366"/>
                </a:lnTo>
                <a:lnTo>
                  <a:pt x="215281" y="248452"/>
                </a:lnTo>
                <a:close/>
                <a:moveTo>
                  <a:pt x="950292" y="112712"/>
                </a:moveTo>
                <a:lnTo>
                  <a:pt x="822075" y="115489"/>
                </a:lnTo>
                <a:lnTo>
                  <a:pt x="758561" y="119456"/>
                </a:lnTo>
                <a:lnTo>
                  <a:pt x="705369" y="124217"/>
                </a:lnTo>
                <a:lnTo>
                  <a:pt x="597397" y="136118"/>
                </a:lnTo>
                <a:lnTo>
                  <a:pt x="488631" y="153574"/>
                </a:lnTo>
                <a:lnTo>
                  <a:pt x="381849" y="178170"/>
                </a:lnTo>
                <a:lnTo>
                  <a:pt x="329848" y="193643"/>
                </a:lnTo>
                <a:lnTo>
                  <a:pt x="309206" y="208321"/>
                </a:lnTo>
                <a:lnTo>
                  <a:pt x="270304" y="239662"/>
                </a:lnTo>
                <a:lnTo>
                  <a:pt x="234181" y="274970"/>
                </a:lnTo>
                <a:lnTo>
                  <a:pt x="201631" y="313848"/>
                </a:lnTo>
                <a:lnTo>
                  <a:pt x="186943" y="334874"/>
                </a:lnTo>
                <a:lnTo>
                  <a:pt x="169080" y="362248"/>
                </a:lnTo>
                <a:lnTo>
                  <a:pt x="142087" y="418185"/>
                </a:lnTo>
                <a:lnTo>
                  <a:pt x="124621" y="475709"/>
                </a:lnTo>
                <a:lnTo>
                  <a:pt x="115888" y="534423"/>
                </a:lnTo>
                <a:lnTo>
                  <a:pt x="115888" y="593534"/>
                </a:lnTo>
                <a:lnTo>
                  <a:pt x="125415" y="652249"/>
                </a:lnTo>
                <a:lnTo>
                  <a:pt x="144469" y="709773"/>
                </a:lnTo>
                <a:lnTo>
                  <a:pt x="172256" y="765313"/>
                </a:lnTo>
                <a:lnTo>
                  <a:pt x="189722" y="792290"/>
                </a:lnTo>
                <a:lnTo>
                  <a:pt x="209570" y="818870"/>
                </a:lnTo>
                <a:lnTo>
                  <a:pt x="252044" y="866080"/>
                </a:lnTo>
                <a:lnTo>
                  <a:pt x="300076" y="908132"/>
                </a:lnTo>
                <a:lnTo>
                  <a:pt x="352077" y="944630"/>
                </a:lnTo>
                <a:lnTo>
                  <a:pt x="407651" y="976764"/>
                </a:lnTo>
                <a:lnTo>
                  <a:pt x="465210" y="1004931"/>
                </a:lnTo>
                <a:lnTo>
                  <a:pt x="524754" y="1029131"/>
                </a:lnTo>
                <a:lnTo>
                  <a:pt x="585488" y="1050157"/>
                </a:lnTo>
                <a:lnTo>
                  <a:pt x="616054" y="1059281"/>
                </a:lnTo>
                <a:lnTo>
                  <a:pt x="666467" y="1074753"/>
                </a:lnTo>
                <a:lnTo>
                  <a:pt x="717675" y="1089432"/>
                </a:lnTo>
                <a:lnTo>
                  <a:pt x="795875" y="1098953"/>
                </a:lnTo>
                <a:lnTo>
                  <a:pt x="873282" y="1105697"/>
                </a:lnTo>
                <a:lnTo>
                  <a:pt x="943940" y="1111251"/>
                </a:lnTo>
                <a:lnTo>
                  <a:pt x="1085654" y="1116012"/>
                </a:lnTo>
                <a:lnTo>
                  <a:pt x="1227765" y="1113632"/>
                </a:lnTo>
                <a:lnTo>
                  <a:pt x="1369081" y="1103714"/>
                </a:lnTo>
                <a:lnTo>
                  <a:pt x="1440136" y="1096176"/>
                </a:lnTo>
                <a:lnTo>
                  <a:pt x="1498886" y="1089432"/>
                </a:lnTo>
                <a:lnTo>
                  <a:pt x="1589392" y="1075944"/>
                </a:lnTo>
                <a:lnTo>
                  <a:pt x="1650127" y="1064439"/>
                </a:lnTo>
                <a:lnTo>
                  <a:pt x="1709670" y="1050554"/>
                </a:lnTo>
                <a:lnTo>
                  <a:pt x="1768420" y="1032701"/>
                </a:lnTo>
                <a:lnTo>
                  <a:pt x="1824391" y="1010088"/>
                </a:lnTo>
                <a:lnTo>
                  <a:pt x="1877980" y="981921"/>
                </a:lnTo>
                <a:lnTo>
                  <a:pt x="1902988" y="965259"/>
                </a:lnTo>
                <a:lnTo>
                  <a:pt x="1916485" y="956135"/>
                </a:lnTo>
                <a:lnTo>
                  <a:pt x="1941890" y="935109"/>
                </a:lnTo>
                <a:lnTo>
                  <a:pt x="1963723" y="912099"/>
                </a:lnTo>
                <a:lnTo>
                  <a:pt x="1982777" y="887899"/>
                </a:lnTo>
                <a:lnTo>
                  <a:pt x="1999449" y="862113"/>
                </a:lnTo>
                <a:lnTo>
                  <a:pt x="2013342" y="834739"/>
                </a:lnTo>
                <a:lnTo>
                  <a:pt x="2024457" y="806572"/>
                </a:lnTo>
                <a:lnTo>
                  <a:pt x="2032793" y="777612"/>
                </a:lnTo>
                <a:lnTo>
                  <a:pt x="2038351" y="747858"/>
                </a:lnTo>
                <a:lnTo>
                  <a:pt x="2041526" y="717707"/>
                </a:lnTo>
                <a:lnTo>
                  <a:pt x="2041526" y="671291"/>
                </a:lnTo>
                <a:lnTo>
                  <a:pt x="2032396" y="609403"/>
                </a:lnTo>
                <a:lnTo>
                  <a:pt x="2013342" y="548705"/>
                </a:lnTo>
                <a:lnTo>
                  <a:pt x="1999846" y="519745"/>
                </a:lnTo>
                <a:lnTo>
                  <a:pt x="1988731" y="497925"/>
                </a:lnTo>
                <a:lnTo>
                  <a:pt x="1962929" y="456667"/>
                </a:lnTo>
                <a:lnTo>
                  <a:pt x="1948241" y="437227"/>
                </a:lnTo>
                <a:lnTo>
                  <a:pt x="1925615" y="417788"/>
                </a:lnTo>
                <a:lnTo>
                  <a:pt x="1877980" y="381687"/>
                </a:lnTo>
                <a:lnTo>
                  <a:pt x="1827963" y="348759"/>
                </a:lnTo>
                <a:lnTo>
                  <a:pt x="1776756" y="319005"/>
                </a:lnTo>
                <a:lnTo>
                  <a:pt x="1750954" y="305120"/>
                </a:lnTo>
                <a:lnTo>
                  <a:pt x="1722373" y="290838"/>
                </a:lnTo>
                <a:lnTo>
                  <a:pt x="1664417" y="263068"/>
                </a:lnTo>
                <a:lnTo>
                  <a:pt x="1575896" y="225777"/>
                </a:lnTo>
                <a:lnTo>
                  <a:pt x="1454824" y="185708"/>
                </a:lnTo>
                <a:lnTo>
                  <a:pt x="1330973" y="154367"/>
                </a:lnTo>
                <a:lnTo>
                  <a:pt x="1205535" y="132548"/>
                </a:lnTo>
                <a:lnTo>
                  <a:pt x="1077715" y="118663"/>
                </a:lnTo>
                <a:close/>
                <a:moveTo>
                  <a:pt x="970360" y="31750"/>
                </a:moveTo>
                <a:lnTo>
                  <a:pt x="905670" y="32146"/>
                </a:lnTo>
                <a:lnTo>
                  <a:pt x="840582" y="35712"/>
                </a:lnTo>
                <a:lnTo>
                  <a:pt x="775891" y="41654"/>
                </a:lnTo>
                <a:lnTo>
                  <a:pt x="711994" y="51559"/>
                </a:lnTo>
                <a:lnTo>
                  <a:pt x="648098" y="64236"/>
                </a:lnTo>
                <a:lnTo>
                  <a:pt x="616744" y="71764"/>
                </a:lnTo>
                <a:lnTo>
                  <a:pt x="574279" y="82856"/>
                </a:lnTo>
                <a:lnTo>
                  <a:pt x="490538" y="110985"/>
                </a:lnTo>
                <a:lnTo>
                  <a:pt x="449263" y="128020"/>
                </a:lnTo>
                <a:lnTo>
                  <a:pt x="508794" y="115739"/>
                </a:lnTo>
                <a:lnTo>
                  <a:pt x="629048" y="96326"/>
                </a:lnTo>
                <a:lnTo>
                  <a:pt x="750491" y="83253"/>
                </a:lnTo>
                <a:lnTo>
                  <a:pt x="872729" y="77310"/>
                </a:lnTo>
                <a:lnTo>
                  <a:pt x="933451" y="76914"/>
                </a:lnTo>
                <a:lnTo>
                  <a:pt x="1003301" y="77706"/>
                </a:lnTo>
                <a:lnTo>
                  <a:pt x="1142207" y="87611"/>
                </a:lnTo>
                <a:lnTo>
                  <a:pt x="1245395" y="101873"/>
                </a:lnTo>
                <a:lnTo>
                  <a:pt x="1314451" y="114154"/>
                </a:lnTo>
                <a:lnTo>
                  <a:pt x="1382317" y="129209"/>
                </a:lnTo>
                <a:lnTo>
                  <a:pt x="1449785" y="146640"/>
                </a:lnTo>
                <a:lnTo>
                  <a:pt x="1483123" y="156148"/>
                </a:lnTo>
                <a:lnTo>
                  <a:pt x="1547417" y="176750"/>
                </a:lnTo>
                <a:lnTo>
                  <a:pt x="1643064" y="213197"/>
                </a:lnTo>
                <a:lnTo>
                  <a:pt x="1705770" y="240533"/>
                </a:lnTo>
                <a:lnTo>
                  <a:pt x="1736726" y="255588"/>
                </a:lnTo>
                <a:lnTo>
                  <a:pt x="1709342" y="238949"/>
                </a:lnTo>
                <a:lnTo>
                  <a:pt x="1653382" y="208047"/>
                </a:lnTo>
                <a:lnTo>
                  <a:pt x="1625601" y="193785"/>
                </a:lnTo>
                <a:lnTo>
                  <a:pt x="1596232" y="179523"/>
                </a:lnTo>
                <a:lnTo>
                  <a:pt x="1537495" y="152583"/>
                </a:lnTo>
                <a:lnTo>
                  <a:pt x="1477567" y="128416"/>
                </a:lnTo>
                <a:lnTo>
                  <a:pt x="1416448" y="107023"/>
                </a:lnTo>
                <a:lnTo>
                  <a:pt x="1354139" y="88007"/>
                </a:lnTo>
                <a:lnTo>
                  <a:pt x="1291432" y="72160"/>
                </a:lnTo>
                <a:lnTo>
                  <a:pt x="1227932" y="58294"/>
                </a:lnTo>
                <a:lnTo>
                  <a:pt x="1163638" y="47597"/>
                </a:lnTo>
                <a:lnTo>
                  <a:pt x="1099345" y="39277"/>
                </a:lnTo>
                <a:lnTo>
                  <a:pt x="1034654" y="34127"/>
                </a:lnTo>
                <a:close/>
                <a:moveTo>
                  <a:pt x="976240" y="0"/>
                </a:moveTo>
                <a:lnTo>
                  <a:pt x="1045347" y="3172"/>
                </a:lnTo>
                <a:lnTo>
                  <a:pt x="1114851" y="8723"/>
                </a:lnTo>
                <a:lnTo>
                  <a:pt x="1183959" y="18238"/>
                </a:lnTo>
                <a:lnTo>
                  <a:pt x="1252669" y="30529"/>
                </a:lnTo>
                <a:lnTo>
                  <a:pt x="1321379" y="45198"/>
                </a:lnTo>
                <a:lnTo>
                  <a:pt x="1389295" y="63833"/>
                </a:lnTo>
                <a:lnTo>
                  <a:pt x="1455622" y="85242"/>
                </a:lnTo>
                <a:lnTo>
                  <a:pt x="1521154" y="109427"/>
                </a:lnTo>
                <a:lnTo>
                  <a:pt x="1585496" y="136784"/>
                </a:lnTo>
                <a:lnTo>
                  <a:pt x="1647851" y="166916"/>
                </a:lnTo>
                <a:lnTo>
                  <a:pt x="1707823" y="200617"/>
                </a:lnTo>
                <a:lnTo>
                  <a:pt x="1766604" y="237093"/>
                </a:lnTo>
                <a:lnTo>
                  <a:pt x="1822605" y="275947"/>
                </a:lnTo>
                <a:lnTo>
                  <a:pt x="1849613" y="296961"/>
                </a:lnTo>
                <a:lnTo>
                  <a:pt x="1875826" y="317974"/>
                </a:lnTo>
                <a:lnTo>
                  <a:pt x="1924280" y="364362"/>
                </a:lnTo>
                <a:lnTo>
                  <a:pt x="1946919" y="388943"/>
                </a:lnTo>
                <a:lnTo>
                  <a:pt x="1957642" y="398458"/>
                </a:lnTo>
                <a:lnTo>
                  <a:pt x="1968366" y="407577"/>
                </a:lnTo>
                <a:lnTo>
                  <a:pt x="1991004" y="428194"/>
                </a:lnTo>
                <a:lnTo>
                  <a:pt x="2032707" y="472203"/>
                </a:lnTo>
                <a:lnTo>
                  <a:pt x="2069247" y="520177"/>
                </a:lnTo>
                <a:lnTo>
                  <a:pt x="2100226" y="572115"/>
                </a:lnTo>
                <a:lnTo>
                  <a:pt x="2124850" y="626432"/>
                </a:lnTo>
                <a:lnTo>
                  <a:pt x="2142325" y="683525"/>
                </a:lnTo>
                <a:lnTo>
                  <a:pt x="2151063" y="742600"/>
                </a:lnTo>
                <a:lnTo>
                  <a:pt x="2151063" y="803261"/>
                </a:lnTo>
                <a:lnTo>
                  <a:pt x="2147091" y="834186"/>
                </a:lnTo>
                <a:lnTo>
                  <a:pt x="2144311" y="848855"/>
                </a:lnTo>
                <a:lnTo>
                  <a:pt x="2136765" y="878195"/>
                </a:lnTo>
                <a:lnTo>
                  <a:pt x="2126439" y="905551"/>
                </a:lnTo>
                <a:lnTo>
                  <a:pt x="2114524" y="931322"/>
                </a:lnTo>
                <a:lnTo>
                  <a:pt x="2092282" y="966609"/>
                </a:lnTo>
                <a:lnTo>
                  <a:pt x="2055743" y="1008239"/>
                </a:lnTo>
                <a:lnTo>
                  <a:pt x="2013246" y="1043921"/>
                </a:lnTo>
                <a:lnTo>
                  <a:pt x="1964791" y="1074054"/>
                </a:lnTo>
                <a:lnTo>
                  <a:pt x="1912762" y="1098239"/>
                </a:lnTo>
                <a:lnTo>
                  <a:pt x="1857556" y="1117666"/>
                </a:lnTo>
                <a:lnTo>
                  <a:pt x="1829754" y="1125596"/>
                </a:lnTo>
                <a:lnTo>
                  <a:pt x="1792817" y="1134318"/>
                </a:lnTo>
                <a:lnTo>
                  <a:pt x="1717753" y="1148988"/>
                </a:lnTo>
                <a:lnTo>
                  <a:pt x="1641894" y="1160882"/>
                </a:lnTo>
                <a:lnTo>
                  <a:pt x="1565240" y="1169208"/>
                </a:lnTo>
                <a:lnTo>
                  <a:pt x="1450061" y="1177930"/>
                </a:lnTo>
                <a:lnTo>
                  <a:pt x="1295960" y="1181895"/>
                </a:lnTo>
                <a:lnTo>
                  <a:pt x="1219704" y="1182688"/>
                </a:lnTo>
                <a:lnTo>
                  <a:pt x="1137093" y="1182688"/>
                </a:lnTo>
                <a:lnTo>
                  <a:pt x="971076" y="1177930"/>
                </a:lnTo>
                <a:lnTo>
                  <a:pt x="723243" y="1163657"/>
                </a:lnTo>
                <a:lnTo>
                  <a:pt x="558021" y="1150177"/>
                </a:lnTo>
                <a:lnTo>
                  <a:pt x="552064" y="1148988"/>
                </a:lnTo>
                <a:lnTo>
                  <a:pt x="546504" y="1141851"/>
                </a:lnTo>
                <a:lnTo>
                  <a:pt x="546504" y="1132732"/>
                </a:lnTo>
                <a:lnTo>
                  <a:pt x="552064" y="1125992"/>
                </a:lnTo>
                <a:lnTo>
                  <a:pt x="558021" y="1125596"/>
                </a:lnTo>
                <a:lnTo>
                  <a:pt x="679555" y="1131146"/>
                </a:lnTo>
                <a:lnTo>
                  <a:pt x="801486" y="1136697"/>
                </a:lnTo>
                <a:lnTo>
                  <a:pt x="774081" y="1130750"/>
                </a:lnTo>
                <a:lnTo>
                  <a:pt x="747471" y="1124010"/>
                </a:lnTo>
                <a:lnTo>
                  <a:pt x="680349" y="1114494"/>
                </a:lnTo>
                <a:lnTo>
                  <a:pt x="614419" y="1102996"/>
                </a:lnTo>
                <a:lnTo>
                  <a:pt x="581057" y="1096256"/>
                </a:lnTo>
                <a:lnTo>
                  <a:pt x="515127" y="1079604"/>
                </a:lnTo>
                <a:lnTo>
                  <a:pt x="450389" y="1060177"/>
                </a:lnTo>
                <a:lnTo>
                  <a:pt x="386445" y="1036388"/>
                </a:lnTo>
                <a:lnTo>
                  <a:pt x="325281" y="1007842"/>
                </a:lnTo>
                <a:lnTo>
                  <a:pt x="266500" y="974935"/>
                </a:lnTo>
                <a:lnTo>
                  <a:pt x="210896" y="936476"/>
                </a:lnTo>
                <a:lnTo>
                  <a:pt x="159265" y="891675"/>
                </a:lnTo>
                <a:lnTo>
                  <a:pt x="135832" y="867093"/>
                </a:lnTo>
                <a:lnTo>
                  <a:pt x="116370" y="844891"/>
                </a:lnTo>
                <a:lnTo>
                  <a:pt x="80625" y="797710"/>
                </a:lnTo>
                <a:lnTo>
                  <a:pt x="50838" y="746564"/>
                </a:lnTo>
                <a:lnTo>
                  <a:pt x="27802" y="693833"/>
                </a:lnTo>
                <a:lnTo>
                  <a:pt x="11121" y="638326"/>
                </a:lnTo>
                <a:lnTo>
                  <a:pt x="1589" y="581234"/>
                </a:lnTo>
                <a:lnTo>
                  <a:pt x="0" y="523348"/>
                </a:lnTo>
                <a:lnTo>
                  <a:pt x="7149" y="464273"/>
                </a:lnTo>
                <a:lnTo>
                  <a:pt x="14298" y="434934"/>
                </a:lnTo>
                <a:lnTo>
                  <a:pt x="22639" y="406388"/>
                </a:lnTo>
                <a:lnTo>
                  <a:pt x="45674" y="355639"/>
                </a:lnTo>
                <a:lnTo>
                  <a:pt x="75065" y="311630"/>
                </a:lnTo>
                <a:lnTo>
                  <a:pt x="110413" y="272776"/>
                </a:lnTo>
                <a:lnTo>
                  <a:pt x="150527" y="239868"/>
                </a:lnTo>
                <a:lnTo>
                  <a:pt x="195407" y="211718"/>
                </a:lnTo>
                <a:lnTo>
                  <a:pt x="243861" y="188723"/>
                </a:lnTo>
                <a:lnTo>
                  <a:pt x="294699" y="168502"/>
                </a:lnTo>
                <a:lnTo>
                  <a:pt x="320912" y="160573"/>
                </a:lnTo>
                <a:lnTo>
                  <a:pt x="348317" y="143524"/>
                </a:lnTo>
                <a:lnTo>
                  <a:pt x="404317" y="112599"/>
                </a:lnTo>
                <a:lnTo>
                  <a:pt x="462701" y="86432"/>
                </a:lnTo>
                <a:lnTo>
                  <a:pt x="523468" y="64229"/>
                </a:lnTo>
                <a:lnTo>
                  <a:pt x="585029" y="45991"/>
                </a:lnTo>
                <a:lnTo>
                  <a:pt x="647781" y="30925"/>
                </a:lnTo>
                <a:lnTo>
                  <a:pt x="711328" y="19427"/>
                </a:lnTo>
                <a:lnTo>
                  <a:pt x="774478" y="10308"/>
                </a:lnTo>
                <a:lnTo>
                  <a:pt x="805854" y="7137"/>
                </a:lnTo>
                <a:lnTo>
                  <a:pt x="839614" y="4361"/>
                </a:lnTo>
                <a:lnTo>
                  <a:pt x="907927" y="39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250"/>
              </a:lnSpc>
            </a:pP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9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83578840-F298-43DC-804A-A0EDB376E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0" y="1280269"/>
            <a:ext cx="4685658" cy="49993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37981F-971A-4DF4-BAE1-6F059E43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92" b="95464" l="5455" r="94141">
                        <a14:foregroundMark x1="20000" y1="6392" x2="20000" y2="6392"/>
                        <a14:foregroundMark x1="21414" y1="7629" x2="42222" y2="7629"/>
                        <a14:foregroundMark x1="42222" y1="7629" x2="48485" y2="7629"/>
                        <a14:foregroundMark x1="48485" y1="7629" x2="48485" y2="7629"/>
                        <a14:foregroundMark x1="79192" y1="8660" x2="82020" y2="17526"/>
                        <a14:foregroundMark x1="82222" y1="17732" x2="82222" y2="17732"/>
                        <a14:foregroundMark x1="88687" y1="19588" x2="91717" y2="19175"/>
                        <a14:foregroundMark x1="91919" y1="19175" x2="91919" y2="19175"/>
                        <a14:foregroundMark x1="92323" y1="11340" x2="92525" y2="35670"/>
                        <a14:foregroundMark x1="92525" y1="35670" x2="92525" y2="35670"/>
                        <a14:foregroundMark x1="84242" y1="29072" x2="90707" y2="27423"/>
                        <a14:foregroundMark x1="90707" y1="27423" x2="90707" y2="27423"/>
                        <a14:foregroundMark x1="85051" y1="40000" x2="86667" y2="48866"/>
                        <a14:foregroundMark x1="86667" y1="48866" x2="86667" y2="48866"/>
                        <a14:foregroundMark x1="85253" y1="52165" x2="86263" y2="65361"/>
                        <a14:foregroundMark x1="86263" y1="65361" x2="86263" y2="65361"/>
                        <a14:foregroundMark x1="86263" y1="63299" x2="86263" y2="81031"/>
                        <a14:foregroundMark x1="81414" y1="90515" x2="58788" y2="91340"/>
                        <a14:foregroundMark x1="54747" y1="91959" x2="49899" y2="93608"/>
                        <a14:foregroundMark x1="34545" y1="90928" x2="34545" y2="90928"/>
                        <a14:foregroundMark x1="34545" y1="90928" x2="34545" y2="90928"/>
                        <a14:foregroundMark x1="8283" y1="74639" x2="13737" y2="63918"/>
                        <a14:foregroundMark x1="13737" y1="63918" x2="13939" y2="63711"/>
                        <a14:foregroundMark x1="13939" y1="63711" x2="13939" y2="63711"/>
                        <a14:foregroundMark x1="13535" y1="71134" x2="14747" y2="75670"/>
                        <a14:foregroundMark x1="14747" y1="75670" x2="14747" y2="75670"/>
                        <a14:foregroundMark x1="7071" y1="72371" x2="5455" y2="61237"/>
                        <a14:foregroundMark x1="5455" y1="60825" x2="5455" y2="60825"/>
                        <a14:foregroundMark x1="11919" y1="31134" x2="19596" y2="26392"/>
                        <a14:foregroundMark x1="20000" y1="26186" x2="20000" y2="26186"/>
                        <a14:foregroundMark x1="10707" y1="44742" x2="22828" y2="41031"/>
                        <a14:foregroundMark x1="24040" y1="40619" x2="24040" y2="40619"/>
                        <a14:foregroundMark x1="31111" y1="36701" x2="37778" y2="34433"/>
                        <a14:foregroundMark x1="37778" y1="34433" x2="37778" y2="34433"/>
                        <a14:foregroundMark x1="9899" y1="58144" x2="17172" y2="59588"/>
                        <a14:foregroundMark x1="17172" y1="59588" x2="17172" y2="59588"/>
                        <a14:foregroundMark x1="91919" y1="39381" x2="92929" y2="51340"/>
                        <a14:foregroundMark x1="92929" y1="51340" x2="92929" y2="51340"/>
                        <a14:backgroundMark x1="92929" y1="94845" x2="92929" y2="94845"/>
                        <a14:backgroundMark x1="92929" y1="94845" x2="92929" y2="94845"/>
                        <a14:backgroundMark x1="92727" y1="94639" x2="92727" y2="94639"/>
                        <a14:backgroundMark x1="92727" y1="94639" x2="92727" y2="94639"/>
                        <a14:backgroundMark x1="93737" y1="94227" x2="93737" y2="94227"/>
                        <a14:backgroundMark x1="93737" y1="94227" x2="93737" y2="94227"/>
                        <a14:backgroundMark x1="94747" y1="92371" x2="93737" y2="94433"/>
                        <a14:backgroundMark x1="93535" y1="94227" x2="91919" y2="95876"/>
                        <a14:backgroundMark x1="91919" y1="95876" x2="91919" y2="95876"/>
                        <a14:backgroundMark x1="92525" y1="95258" x2="88687" y2="96907"/>
                        <a14:backgroundMark x1="88687" y1="96907" x2="88687" y2="96907"/>
                        <a14:backgroundMark x1="95152" y1="91753" x2="94141" y2="93402"/>
                        <a14:backgroundMark x1="94141" y1="93402" x2="94141" y2="93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0348" y="2156614"/>
            <a:ext cx="3313591" cy="324664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BAC7E92-649F-4433-8DAE-C85298A72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28" y="5802084"/>
            <a:ext cx="816429" cy="816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42419-FECC-4611-8ABF-FE01DD349498}"/>
              </a:ext>
            </a:extLst>
          </p:cNvPr>
          <p:cNvSpPr txBox="1"/>
          <p:nvPr/>
        </p:nvSpPr>
        <p:spPr>
          <a:xfrm>
            <a:off x="1401921" y="342668"/>
            <a:ext cx="9551515" cy="769441"/>
          </a:xfrm>
          <a:prstGeom prst="rect">
            <a:avLst/>
          </a:prstGeom>
          <a:solidFill>
            <a:srgbClr val="22888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Full Bridge 4 channels DC Motor Driver </a:t>
            </a:r>
            <a:endParaRPr lang="th-TH" sz="4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71F441-5F3D-4114-86DD-859CB0382DD5}"/>
              </a:ext>
            </a:extLst>
          </p:cNvPr>
          <p:cNvSpPr>
            <a:spLocks/>
          </p:cNvSpPr>
          <p:nvPr/>
        </p:nvSpPr>
        <p:spPr bwMode="auto">
          <a:xfrm>
            <a:off x="5991069" y="3591444"/>
            <a:ext cx="2195760" cy="1536445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B6451-5806-4204-87FA-229D78250179}"/>
              </a:ext>
            </a:extLst>
          </p:cNvPr>
          <p:cNvSpPr txBox="1"/>
          <p:nvPr/>
        </p:nvSpPr>
        <p:spPr>
          <a:xfrm>
            <a:off x="5991069" y="4119532"/>
            <a:ext cx="219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Voltage range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4.5V – 36V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BF77CE-62F4-4E77-8FB1-C85BAEA8367B}"/>
              </a:ext>
            </a:extLst>
          </p:cNvPr>
          <p:cNvSpPr>
            <a:spLocks/>
          </p:cNvSpPr>
          <p:nvPr/>
        </p:nvSpPr>
        <p:spPr bwMode="auto">
          <a:xfrm>
            <a:off x="6721555" y="1334820"/>
            <a:ext cx="2231146" cy="1643588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07D57-1BA9-4291-BC05-24F2A85A1C45}"/>
              </a:ext>
            </a:extLst>
          </p:cNvPr>
          <p:cNvSpPr txBox="1"/>
          <p:nvPr/>
        </p:nvSpPr>
        <p:spPr>
          <a:xfrm>
            <a:off x="7273962" y="1999966"/>
            <a:ext cx="112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L293D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80D704-ED99-4ED2-8A60-4B6029E8EC76}"/>
              </a:ext>
            </a:extLst>
          </p:cNvPr>
          <p:cNvSpPr>
            <a:spLocks/>
          </p:cNvSpPr>
          <p:nvPr/>
        </p:nvSpPr>
        <p:spPr bwMode="auto">
          <a:xfrm>
            <a:off x="8952701" y="4280820"/>
            <a:ext cx="2216310" cy="1743120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D425B-5ED5-43E8-BB46-382173E12FB2}"/>
              </a:ext>
            </a:extLst>
          </p:cNvPr>
          <p:cNvSpPr txBox="1"/>
          <p:nvPr/>
        </p:nvSpPr>
        <p:spPr>
          <a:xfrm>
            <a:off x="8735447" y="4732687"/>
            <a:ext cx="269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Current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600 mA/channel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8E8F26-91DE-4C92-8874-20EB52E2C550}"/>
              </a:ext>
            </a:extLst>
          </p:cNvPr>
          <p:cNvSpPr>
            <a:spLocks/>
          </p:cNvSpPr>
          <p:nvPr/>
        </p:nvSpPr>
        <p:spPr bwMode="auto">
          <a:xfrm>
            <a:off x="9151846" y="2166948"/>
            <a:ext cx="2216310" cy="1743120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63ABF-4C22-446C-A15E-269D6E55CED4}"/>
              </a:ext>
            </a:extLst>
          </p:cNvPr>
          <p:cNvSpPr txBox="1"/>
          <p:nvPr/>
        </p:nvSpPr>
        <p:spPr>
          <a:xfrm>
            <a:off x="8911317" y="2660117"/>
            <a:ext cx="269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Pulse-Width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Modulation (PWM)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375BA-9389-4009-8ACA-C756A41B0FE6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29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D56ADBB1-D970-44D2-9256-CBBBE3F7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58" y="1291168"/>
            <a:ext cx="4685658" cy="49993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4ACA26-81A9-412C-B03C-F51B70427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95923" l="5230" r="94770">
                        <a14:foregroundMark x1="6276" y1="26824" x2="7741" y2="50429"/>
                        <a14:foregroundMark x1="7741" y1="50429" x2="7741" y2="50429"/>
                        <a14:foregroundMark x1="10042" y1="32618" x2="11297" y2="45279"/>
                        <a14:foregroundMark x1="11297" y1="45279" x2="11297" y2="45279"/>
                        <a14:foregroundMark x1="11297" y1="45279" x2="11297" y2="45279"/>
                        <a14:foregroundMark x1="11088" y1="65880" x2="8996" y2="86481"/>
                        <a14:foregroundMark x1="8996" y1="86481" x2="8996" y2="86481"/>
                        <a14:foregroundMark x1="11088" y1="51931" x2="15063" y2="91631"/>
                        <a14:foregroundMark x1="15063" y1="91631" x2="15063" y2="91631"/>
                        <a14:foregroundMark x1="15690" y1="95494" x2="68619" y2="93777"/>
                        <a14:foregroundMark x1="68619" y1="93777" x2="68619" y2="93777"/>
                        <a14:foregroundMark x1="91004" y1="96137" x2="94351" y2="94850"/>
                        <a14:foregroundMark x1="94351" y1="94206" x2="94351" y2="94206"/>
                        <a14:foregroundMark x1="94351" y1="92489" x2="93724" y2="72747"/>
                        <a14:foregroundMark x1="93724" y1="72747" x2="93724" y2="72747"/>
                        <a14:foregroundMark x1="82008" y1="53863" x2="8577" y2="64163"/>
                        <a14:foregroundMark x1="8577" y1="64163" x2="8577" y2="64163"/>
                        <a14:foregroundMark x1="30753" y1="20601" x2="60460" y2="32189"/>
                        <a14:foregroundMark x1="39540" y1="59442" x2="67573" y2="4721"/>
                        <a14:foregroundMark x1="67573" y1="4721" x2="67573" y2="4721"/>
                        <a14:foregroundMark x1="24477" y1="6867" x2="45397" y2="9013"/>
                        <a14:foregroundMark x1="8368" y1="20601" x2="16109" y2="23605"/>
                        <a14:foregroundMark x1="84937" y1="12661" x2="94351" y2="22318"/>
                        <a14:foregroundMark x1="88912" y1="24464" x2="88703" y2="21245"/>
                        <a14:foregroundMark x1="88912" y1="41631" x2="89958" y2="54936"/>
                        <a14:foregroundMark x1="88075" y1="39485" x2="87657" y2="34335"/>
                        <a14:foregroundMark x1="94979" y1="32189" x2="93933" y2="65236"/>
                        <a14:foregroundMark x1="83264" y1="90773" x2="85983" y2="51502"/>
                        <a14:foregroundMark x1="85983" y1="51502" x2="72176" y2="39914"/>
                        <a14:foregroundMark x1="72176" y1="39914" x2="35146" y2="43348"/>
                        <a14:foregroundMark x1="25105" y1="22747" x2="23431" y2="72532"/>
                        <a14:foregroundMark x1="23431" y1="72532" x2="12971" y2="95923"/>
                        <a14:foregroundMark x1="5230" y1="14378" x2="16318" y2="12876"/>
                        <a14:foregroundMark x1="16318" y1="12876" x2="21757" y2="7940"/>
                        <a14:foregroundMark x1="14017" y1="45923" x2="11925" y2="22747"/>
                        <a14:foregroundMark x1="89958" y1="74464" x2="89331" y2="80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7822" y="2248361"/>
            <a:ext cx="3197960" cy="3117675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E80E8060-A513-4092-A505-F583A9C57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28" y="5802084"/>
            <a:ext cx="816429" cy="816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8C8BBE-E77D-4D1E-9451-EDB433B99881}"/>
              </a:ext>
            </a:extLst>
          </p:cNvPr>
          <p:cNvSpPr txBox="1"/>
          <p:nvPr/>
        </p:nvSpPr>
        <p:spPr>
          <a:xfrm>
            <a:off x="1619128" y="366696"/>
            <a:ext cx="8953744" cy="769441"/>
          </a:xfrm>
          <a:prstGeom prst="rect">
            <a:avLst/>
          </a:prstGeom>
          <a:solidFill>
            <a:srgbClr val="22888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4 Channels Stepper Motor Driver </a:t>
            </a:r>
            <a:endParaRPr lang="th-TH" sz="4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9C02F9-5C16-4E56-A13C-9CAA1DB01716}"/>
              </a:ext>
            </a:extLst>
          </p:cNvPr>
          <p:cNvSpPr>
            <a:spLocks/>
          </p:cNvSpPr>
          <p:nvPr/>
        </p:nvSpPr>
        <p:spPr bwMode="auto">
          <a:xfrm>
            <a:off x="8610391" y="4525483"/>
            <a:ext cx="2195760" cy="1536445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C380-5D7E-4178-81E6-7602790DC4A8}"/>
              </a:ext>
            </a:extLst>
          </p:cNvPr>
          <p:cNvSpPr txBox="1"/>
          <p:nvPr/>
        </p:nvSpPr>
        <p:spPr>
          <a:xfrm>
            <a:off x="8610391" y="5053571"/>
            <a:ext cx="219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Voltage range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3.5V – 55V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6C27DC-C84B-4CFE-8682-143A5E50FEAD}"/>
              </a:ext>
            </a:extLst>
          </p:cNvPr>
          <p:cNvSpPr>
            <a:spLocks/>
          </p:cNvSpPr>
          <p:nvPr/>
        </p:nvSpPr>
        <p:spPr bwMode="auto">
          <a:xfrm>
            <a:off x="7760210" y="1514937"/>
            <a:ext cx="2231146" cy="1643588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60851-5D19-42C8-BFD4-A2475AE59401}"/>
              </a:ext>
            </a:extLst>
          </p:cNvPr>
          <p:cNvSpPr txBox="1"/>
          <p:nvPr/>
        </p:nvSpPr>
        <p:spPr>
          <a:xfrm>
            <a:off x="7767628" y="2028620"/>
            <a:ext cx="22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Current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350 mA/channel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2CB4C5-A02B-4CE0-82C5-0BD2A5947814}"/>
              </a:ext>
            </a:extLst>
          </p:cNvPr>
          <p:cNvSpPr>
            <a:spLocks/>
          </p:cNvSpPr>
          <p:nvPr/>
        </p:nvSpPr>
        <p:spPr bwMode="auto">
          <a:xfrm>
            <a:off x="6153553" y="3354876"/>
            <a:ext cx="2216310" cy="1743120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F914D8-69B0-4762-B2F3-080D744809EA}"/>
              </a:ext>
            </a:extLst>
          </p:cNvPr>
          <p:cNvSpPr txBox="1"/>
          <p:nvPr/>
        </p:nvSpPr>
        <p:spPr>
          <a:xfrm>
            <a:off x="5913024" y="3903270"/>
            <a:ext cx="269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Bidirectional Stepper Motor Drive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BCFD9-823E-4369-9778-31F2D9C56140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6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necklace&#10;&#10;Description automatically generated">
            <a:extLst>
              <a:ext uri="{FF2B5EF4-FFF2-40B4-BE49-F238E27FC236}">
                <a16:creationId xmlns:a16="http://schemas.microsoft.com/office/drawing/2014/main" id="{FD306814-400C-4B6E-B52A-849ED20C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5" y="1289166"/>
            <a:ext cx="4685658" cy="49993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68287-CF15-44D7-81E4-B085ABCEF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3" b="95785" l="6530" r="94403">
                        <a14:foregroundMark x1="7090" y1="21648" x2="29104" y2="36207"/>
                        <a14:foregroundMark x1="29104" y1="36207" x2="34142" y2="36398"/>
                        <a14:foregroundMark x1="34142" y1="36398" x2="34142" y2="36398"/>
                        <a14:foregroundMark x1="33022" y1="25670" x2="55410" y2="25670"/>
                        <a14:foregroundMark x1="55410" y1="25670" x2="59701" y2="25096"/>
                        <a14:foregroundMark x1="59701" y1="25096" x2="59701" y2="25096"/>
                        <a14:foregroundMark x1="28172" y1="15326" x2="64552" y2="15326"/>
                        <a14:foregroundMark x1="64552" y1="15326" x2="64552" y2="15326"/>
                        <a14:foregroundMark x1="44216" y1="7471" x2="76306" y2="14176"/>
                        <a14:foregroundMark x1="76306" y1="14176" x2="76306" y2="14176"/>
                        <a14:foregroundMark x1="62873" y1="21648" x2="79851" y2="31226"/>
                        <a14:foregroundMark x1="79851" y1="31226" x2="80037" y2="31226"/>
                        <a14:foregroundMark x1="80037" y1="31226" x2="80037" y2="31226"/>
                        <a14:foregroundMark x1="51306" y1="17050" x2="86754" y2="19923"/>
                        <a14:foregroundMark x1="86754" y1="19923" x2="86754" y2="19923"/>
                        <a14:foregroundMark x1="93843" y1="18774" x2="91791" y2="73946"/>
                        <a14:foregroundMark x1="91791" y1="73946" x2="91791" y2="73946"/>
                        <a14:foregroundMark x1="93284" y1="82950" x2="93843" y2="48276"/>
                        <a14:foregroundMark x1="93843" y1="48276" x2="93843" y2="48276"/>
                        <a14:foregroundMark x1="18657" y1="7471" x2="56343" y2="7471"/>
                        <a14:foregroundMark x1="56343" y1="7471" x2="56343" y2="7471"/>
                        <a14:foregroundMark x1="25933" y1="4023" x2="47948" y2="5747"/>
                        <a14:foregroundMark x1="47948" y1="5747" x2="47948" y2="5747"/>
                        <a14:foregroundMark x1="73507" y1="5747" x2="79478" y2="7471"/>
                        <a14:foregroundMark x1="79478" y1="7471" x2="79478" y2="7471"/>
                        <a14:foregroundMark x1="88433" y1="22222" x2="75746" y2="59579"/>
                        <a14:foregroundMark x1="75746" y1="59579" x2="75746" y2="60345"/>
                        <a14:foregroundMark x1="75746" y1="60345" x2="75746" y2="60345"/>
                        <a14:foregroundMark x1="11567" y1="67625" x2="20709" y2="84483"/>
                        <a14:foregroundMark x1="20709" y1="84483" x2="39179" y2="93103"/>
                        <a14:foregroundMark x1="39179" y1="93103" x2="61381" y2="93103"/>
                        <a14:foregroundMark x1="61381" y1="93103" x2="61381" y2="93103"/>
                        <a14:foregroundMark x1="64552" y1="94828" x2="78918" y2="95402"/>
                        <a14:foregroundMark x1="78918" y1="95402" x2="78918" y2="95402"/>
                        <a14:foregroundMark x1="92756" y1="89272" x2="94403" y2="85824"/>
                        <a14:foregroundMark x1="94403" y1="85824" x2="94403" y2="85824"/>
                        <a14:foregroundMark x1="6530" y1="26820" x2="10261" y2="47126"/>
                        <a14:foregroundMark x1="10261" y1="47126" x2="7090" y2="75096"/>
                        <a14:foregroundMark x1="7090" y1="75096" x2="7090" y2="75096"/>
                        <a14:foregroundMark x1="79478" y1="78352" x2="87873" y2="80651"/>
                        <a14:foregroundMark x1="87873" y1="80651" x2="87873" y2="80651"/>
                        <a14:backgroundMark x1="90112" y1="89272" x2="90112" y2="89272"/>
                        <a14:backgroundMark x1="90112" y1="89272" x2="90112" y2="89272"/>
                        <a14:backgroundMark x1="92910" y1="90996" x2="92910" y2="90996"/>
                        <a14:backgroundMark x1="92910" y1="90996" x2="92910" y2="90996"/>
                        <a14:backgroundMark x1="91791" y1="91954" x2="91791" y2="91954"/>
                        <a14:backgroundMark x1="91791" y1="91954" x2="91791" y2="91954"/>
                        <a14:backgroundMark x1="91791" y1="91571" x2="92351" y2="91571"/>
                        <a14:backgroundMark x1="92351" y1="91571" x2="92351" y2="91571"/>
                        <a14:backgroundMark x1="91791" y1="90421" x2="91791" y2="90421"/>
                        <a14:backgroundMark x1="91791" y1="90421" x2="91791" y2="90421"/>
                        <a14:backgroundMark x1="91791" y1="90421" x2="91791" y2="90421"/>
                        <a14:backgroundMark x1="91791" y1="90421" x2="92351" y2="90421"/>
                        <a14:backgroundMark x1="92351" y1="90421" x2="92351" y2="904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394" y="2200889"/>
            <a:ext cx="3197959" cy="311443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38F4EE8E-7F21-428E-9888-D8AFD617B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28" y="5802084"/>
            <a:ext cx="816429" cy="816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B68A38-50C9-4401-81F5-9812BBE96E1B}"/>
              </a:ext>
            </a:extLst>
          </p:cNvPr>
          <p:cNvSpPr txBox="1"/>
          <p:nvPr/>
        </p:nvSpPr>
        <p:spPr>
          <a:xfrm>
            <a:off x="1529573" y="315979"/>
            <a:ext cx="9132853" cy="769441"/>
          </a:xfrm>
          <a:prstGeom prst="rect">
            <a:avLst/>
          </a:prstGeom>
          <a:solidFill>
            <a:srgbClr val="22888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USB to serial adapter converter</a:t>
            </a:r>
            <a:endParaRPr lang="th-TH" sz="44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03D0A8-58BA-48ED-A64D-D9389A312B5D}"/>
              </a:ext>
            </a:extLst>
          </p:cNvPr>
          <p:cNvSpPr>
            <a:spLocks/>
          </p:cNvSpPr>
          <p:nvPr/>
        </p:nvSpPr>
        <p:spPr bwMode="auto">
          <a:xfrm>
            <a:off x="6096000" y="3973365"/>
            <a:ext cx="2195760" cy="1536445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03368-0CD3-46D2-994C-75F282D7228D}"/>
              </a:ext>
            </a:extLst>
          </p:cNvPr>
          <p:cNvSpPr txBox="1"/>
          <p:nvPr/>
        </p:nvSpPr>
        <p:spPr>
          <a:xfrm>
            <a:off x="6050723" y="4630864"/>
            <a:ext cx="219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Full speed USB 2.0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75EA3A-38A5-42F2-8009-5345E622C068}"/>
              </a:ext>
            </a:extLst>
          </p:cNvPr>
          <p:cNvSpPr>
            <a:spLocks/>
          </p:cNvSpPr>
          <p:nvPr/>
        </p:nvSpPr>
        <p:spPr bwMode="auto">
          <a:xfrm>
            <a:off x="7013761" y="1514391"/>
            <a:ext cx="2231146" cy="1643588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913C8-AAEC-4D2E-83BB-831BDE72CB67}"/>
              </a:ext>
            </a:extLst>
          </p:cNvPr>
          <p:cNvSpPr txBox="1"/>
          <p:nvPr/>
        </p:nvSpPr>
        <p:spPr>
          <a:xfrm>
            <a:off x="7021179" y="2028074"/>
            <a:ext cx="22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Build-in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75CC96-55D4-4A7F-8AD4-95F844040CE0}"/>
              </a:ext>
            </a:extLst>
          </p:cNvPr>
          <p:cNvSpPr>
            <a:spLocks/>
          </p:cNvSpPr>
          <p:nvPr/>
        </p:nvSpPr>
        <p:spPr bwMode="auto">
          <a:xfrm>
            <a:off x="9256777" y="2548869"/>
            <a:ext cx="2216310" cy="1743120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87F41-998F-47DF-8361-F82C9848D4D9}"/>
              </a:ext>
            </a:extLst>
          </p:cNvPr>
          <p:cNvSpPr txBox="1"/>
          <p:nvPr/>
        </p:nvSpPr>
        <p:spPr>
          <a:xfrm>
            <a:off x="9016248" y="3263784"/>
            <a:ext cx="269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LED indicator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8132E7-E7F8-46B4-981E-632C0EC76F40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0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necklace&#10;&#10;Description automatically generated">
            <a:extLst>
              <a:ext uri="{FF2B5EF4-FFF2-40B4-BE49-F238E27FC236}">
                <a16:creationId xmlns:a16="http://schemas.microsoft.com/office/drawing/2014/main" id="{B187134B-62D2-40E8-AF48-41369A71B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5" y="1289166"/>
            <a:ext cx="4685658" cy="49993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FC8F6E-8C57-4154-8760-EA8AC52E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1734" l="9488" r="92410">
                        <a14:foregroundMark x1="22960" y1="17137" x2="54649" y2="15524"/>
                        <a14:foregroundMark x1="54649" y1="15524" x2="63757" y2="16331"/>
                        <a14:foregroundMark x1="34535" y1="24597" x2="27894" y2="55645"/>
                        <a14:foregroundMark x1="27894" y1="55645" x2="27894" y2="60887"/>
                        <a14:foregroundMark x1="26565" y1="76613" x2="70209" y2="79839"/>
                        <a14:foregroundMark x1="37381" y1="91129" x2="79696" y2="63105"/>
                        <a14:foregroundMark x1="82163" y1="88105" x2="88046" y2="30847"/>
                        <a14:foregroundMark x1="80076" y1="31250" x2="74004" y2="64113"/>
                        <a14:foregroundMark x1="74004" y1="64113" x2="74004" y2="69355"/>
                        <a14:foregroundMark x1="18786" y1="15121" x2="16698" y2="49597"/>
                        <a14:foregroundMark x1="16698" y1="49597" x2="19545" y2="63508"/>
                        <a14:foregroundMark x1="19545" y1="63508" x2="19545" y2="63508"/>
                        <a14:foregroundMark x1="17078" y1="70968" x2="18975" y2="89718"/>
                        <a14:foregroundMark x1="18975" y1="89718" x2="33586" y2="91935"/>
                        <a14:foregroundMark x1="33586" y1="91935" x2="61670" y2="90726"/>
                        <a14:foregroundMark x1="61670" y1="90726" x2="80645" y2="90726"/>
                        <a14:foregroundMark x1="80645" y1="90726" x2="80645" y2="90726"/>
                        <a14:foregroundMark x1="76850" y1="62702" x2="72676" y2="77823"/>
                        <a14:foregroundMark x1="72676" y1="77823" x2="75712" y2="67137"/>
                        <a14:foregroundMark x1="84250" y1="35484" x2="76091" y2="28226"/>
                        <a14:foregroundMark x1="70588" y1="26008" x2="36433" y2="21169"/>
                        <a14:foregroundMark x1="36433" y1="21169" x2="51613" y2="15726"/>
                        <a14:foregroundMark x1="51613" y1="15726" x2="34345" y2="14516"/>
                        <a14:foregroundMark x1="34345" y1="14516" x2="66224" y2="9274"/>
                        <a14:foregroundMark x1="66224" y1="9274" x2="66224" y2="9274"/>
                        <a14:foregroundMark x1="66224" y1="9274" x2="83871" y2="18145"/>
                        <a14:foregroundMark x1="83871" y1="18145" x2="83871" y2="18145"/>
                        <a14:foregroundMark x1="67362" y1="21573" x2="67362" y2="21573"/>
                        <a14:foregroundMark x1="67362" y1="21573" x2="67362" y2="21573"/>
                        <a14:foregroundMark x1="75712" y1="19355" x2="40228" y2="18952"/>
                        <a14:foregroundMark x1="18406" y1="10685" x2="54269" y2="11089"/>
                        <a14:foregroundMark x1="54269" y1="11089" x2="54269" y2="11089"/>
                        <a14:foregroundMark x1="29602" y1="7056" x2="74953" y2="9274"/>
                        <a14:foregroundMark x1="74953" y1="9274" x2="81784" y2="8468"/>
                        <a14:foregroundMark x1="81784" y1="8468" x2="81784" y2="8468"/>
                        <a14:foregroundMark x1="76091" y1="8065" x2="52562" y2="7661"/>
                        <a14:foregroundMark x1="52562" y1="7661" x2="52562" y2="7661"/>
                        <a14:foregroundMark x1="83871" y1="6250" x2="88805" y2="7056"/>
                        <a14:foregroundMark x1="88805" y1="7056" x2="88805" y2="7056"/>
                        <a14:foregroundMark x1="91271" y1="8468" x2="92410" y2="16331"/>
                        <a14:foregroundMark x1="92410" y1="16331" x2="92410" y2="16331"/>
                        <a14:foregroundMark x1="92410" y1="73185" x2="92030" y2="81048"/>
                        <a14:foregroundMark x1="92030" y1="81048" x2="92030" y2="81048"/>
                        <a14:foregroundMark x1="12713" y1="15927" x2="12713" y2="24194"/>
                        <a14:foregroundMark x1="12713" y1="24194" x2="12713" y2="24194"/>
                        <a14:foregroundMark x1="10247" y1="44758" x2="10247" y2="60887"/>
                        <a14:foregroundMark x1="10247" y1="60887" x2="10247" y2="60887"/>
                        <a14:foregroundMark x1="13472" y1="78427" x2="11765" y2="85887"/>
                        <a14:foregroundMark x1="11765" y1="85887" x2="11765" y2="85887"/>
                        <a14:foregroundMark x1="10247" y1="65726" x2="10247" y2="79234"/>
                        <a14:foregroundMark x1="10247" y1="79234" x2="10247" y2="79234"/>
                        <a14:foregroundMark x1="69070" y1="68750" x2="67742" y2="65323"/>
                        <a14:foregroundMark x1="67742" y1="65323" x2="67742" y2="65323"/>
                        <a14:foregroundMark x1="69829" y1="36492" x2="66983" y2="33871"/>
                        <a14:foregroundMark x1="66983" y1="33871" x2="66983" y2="33871"/>
                        <a14:foregroundMark x1="33586" y1="29839" x2="37381" y2="35081"/>
                        <a14:foregroundMark x1="37381" y1="35484" x2="37381" y2="35484"/>
                        <a14:foregroundMark x1="38140" y1="60484" x2="35294" y2="68347"/>
                        <a14:foregroundMark x1="35294" y1="68347" x2="35294" y2="68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8358" y="2117556"/>
            <a:ext cx="3502439" cy="3296416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D21D42D-04A6-4183-AAE8-C69106A65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28" y="5802084"/>
            <a:ext cx="816429" cy="816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8466AE-83DE-4782-98E1-2C97265EE5F7}"/>
              </a:ext>
            </a:extLst>
          </p:cNvPr>
          <p:cNvSpPr txBox="1"/>
          <p:nvPr/>
        </p:nvSpPr>
        <p:spPr>
          <a:xfrm>
            <a:off x="2099895" y="273230"/>
            <a:ext cx="7992210" cy="769441"/>
          </a:xfrm>
          <a:prstGeom prst="rect">
            <a:avLst/>
          </a:prstGeom>
          <a:solidFill>
            <a:srgbClr val="22888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Front Panel (User Interface)</a:t>
            </a:r>
            <a:endParaRPr lang="th-TH" sz="4400" dirty="0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74F625-C4ED-458C-8621-1782F16BA83D}"/>
              </a:ext>
            </a:extLst>
          </p:cNvPr>
          <p:cNvSpPr>
            <a:spLocks/>
          </p:cNvSpPr>
          <p:nvPr/>
        </p:nvSpPr>
        <p:spPr bwMode="auto">
          <a:xfrm>
            <a:off x="6065404" y="3393966"/>
            <a:ext cx="2195760" cy="1536445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BF8FF-D21E-44D4-941E-582297D9FF3A}"/>
              </a:ext>
            </a:extLst>
          </p:cNvPr>
          <p:cNvSpPr txBox="1"/>
          <p:nvPr/>
        </p:nvSpPr>
        <p:spPr>
          <a:xfrm>
            <a:off x="6065404" y="4057581"/>
            <a:ext cx="219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B39E8EA-5852-4714-8C55-A27F7D08BEE4}"/>
              </a:ext>
            </a:extLst>
          </p:cNvPr>
          <p:cNvSpPr>
            <a:spLocks/>
          </p:cNvSpPr>
          <p:nvPr/>
        </p:nvSpPr>
        <p:spPr bwMode="auto">
          <a:xfrm>
            <a:off x="7013761" y="1514391"/>
            <a:ext cx="2231146" cy="1643588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C6FAB-AEA4-4E92-82BA-370D1A1910FA}"/>
              </a:ext>
            </a:extLst>
          </p:cNvPr>
          <p:cNvSpPr txBox="1"/>
          <p:nvPr/>
        </p:nvSpPr>
        <p:spPr>
          <a:xfrm>
            <a:off x="7040467" y="2117556"/>
            <a:ext cx="221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Buzzer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A5F53B-A509-4F81-87C4-321917FCAACF}"/>
              </a:ext>
            </a:extLst>
          </p:cNvPr>
          <p:cNvSpPr>
            <a:spLocks/>
          </p:cNvSpPr>
          <p:nvPr/>
        </p:nvSpPr>
        <p:spPr bwMode="auto">
          <a:xfrm>
            <a:off x="9256777" y="2548869"/>
            <a:ext cx="2216310" cy="1743120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B059F-E075-4C1F-9B60-8E348DA2FA56}"/>
              </a:ext>
            </a:extLst>
          </p:cNvPr>
          <p:cNvSpPr txBox="1"/>
          <p:nvPr/>
        </p:nvSpPr>
        <p:spPr>
          <a:xfrm>
            <a:off x="9016248" y="3308858"/>
            <a:ext cx="269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LCD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955E35-50D4-47D5-AEAD-04BD77FFB469}"/>
              </a:ext>
            </a:extLst>
          </p:cNvPr>
          <p:cNvSpPr>
            <a:spLocks/>
          </p:cNvSpPr>
          <p:nvPr/>
        </p:nvSpPr>
        <p:spPr bwMode="auto">
          <a:xfrm>
            <a:off x="7875795" y="4637714"/>
            <a:ext cx="2216310" cy="1743120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B1564-4E1F-4DC2-9A51-97BF73DBA550}"/>
              </a:ext>
            </a:extLst>
          </p:cNvPr>
          <p:cNvSpPr/>
          <p:nvPr/>
        </p:nvSpPr>
        <p:spPr>
          <a:xfrm>
            <a:off x="8583808" y="5402392"/>
            <a:ext cx="80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49458E-55AE-4C2B-9F39-4E322C88137C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9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2761814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2424372"/>
            <a:ext cx="12192000" cy="18181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-1274" y="2549282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Laboratory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2290687"/>
            <a:ext cx="12191853" cy="70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4300458"/>
            <a:ext cx="12191853" cy="70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4F30D-A117-46D4-8DB8-703BA3CA1F32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3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FFBCDB8-067E-44E1-B4C8-37479D1EEB8A}"/>
              </a:ext>
            </a:extLst>
          </p:cNvPr>
          <p:cNvSpPr txBox="1"/>
          <p:nvPr/>
        </p:nvSpPr>
        <p:spPr>
          <a:xfrm>
            <a:off x="1629438" y="276484"/>
            <a:ext cx="149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WRITE 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CODE 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EAC77B-1809-4BE8-B922-D07A5958CE55}"/>
              </a:ext>
            </a:extLst>
          </p:cNvPr>
          <p:cNvCxnSpPr>
            <a:cxnSpLocks/>
          </p:cNvCxnSpPr>
          <p:nvPr/>
        </p:nvCxnSpPr>
        <p:spPr>
          <a:xfrm>
            <a:off x="1894960" y="832499"/>
            <a:ext cx="959497" cy="14696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0B7857D-414B-46C3-9AC1-B488D3D33AD9}"/>
              </a:ext>
            </a:extLst>
          </p:cNvPr>
          <p:cNvSpPr/>
          <p:nvPr/>
        </p:nvSpPr>
        <p:spPr>
          <a:xfrm>
            <a:off x="2520852" y="1304218"/>
            <a:ext cx="1783125" cy="264005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GETINPUT.ESP32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37BFBC2-BA3B-4AB2-A412-9DB6318A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4" y="296581"/>
            <a:ext cx="895232" cy="895232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5C60108-AB76-4813-8BA5-98B4746DD61E}"/>
              </a:ext>
            </a:extLst>
          </p:cNvPr>
          <p:cNvSpPr/>
          <p:nvPr/>
        </p:nvSpPr>
        <p:spPr>
          <a:xfrm>
            <a:off x="4946333" y="486349"/>
            <a:ext cx="1488960" cy="615328"/>
          </a:xfrm>
          <a:prstGeom prst="round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th-TH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1B69C8-E7B7-481F-98CA-5970FF51EEA0}"/>
              </a:ext>
            </a:extLst>
          </p:cNvPr>
          <p:cNvSpPr txBox="1"/>
          <p:nvPr/>
        </p:nvSpPr>
        <p:spPr>
          <a:xfrm>
            <a:off x="3917181" y="804910"/>
            <a:ext cx="120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UDP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6D6869-AEF7-4078-B006-DCAF958F22E3}"/>
              </a:ext>
            </a:extLst>
          </p:cNvPr>
          <p:cNvCxnSpPr>
            <a:cxnSpLocks/>
          </p:cNvCxnSpPr>
          <p:nvPr/>
        </p:nvCxnSpPr>
        <p:spPr>
          <a:xfrm>
            <a:off x="4174806" y="804910"/>
            <a:ext cx="779707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DEA369EE-325F-4490-86A8-A4F58BE01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340" y="354332"/>
            <a:ext cx="936461" cy="93646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BD574EC-1FAA-4796-B1FC-C2E700D381A1}"/>
              </a:ext>
            </a:extLst>
          </p:cNvPr>
          <p:cNvSpPr/>
          <p:nvPr/>
        </p:nvSpPr>
        <p:spPr>
          <a:xfrm>
            <a:off x="6435293" y="1220783"/>
            <a:ext cx="2572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WIFI ADAPTER</a:t>
            </a:r>
            <a:endParaRPr kumimoji="0" lang="th-TH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F24C07-E137-4CCC-9769-C2A576141614}"/>
              </a:ext>
            </a:extLst>
          </p:cNvPr>
          <p:cNvSpPr txBox="1"/>
          <p:nvPr/>
        </p:nvSpPr>
        <p:spPr>
          <a:xfrm>
            <a:off x="6249711" y="835422"/>
            <a:ext cx="120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UDP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FFE03D-ABCA-4383-94AF-F4091FB08281}"/>
              </a:ext>
            </a:extLst>
          </p:cNvPr>
          <p:cNvCxnSpPr>
            <a:cxnSpLocks/>
          </p:cNvCxnSpPr>
          <p:nvPr/>
        </p:nvCxnSpPr>
        <p:spPr>
          <a:xfrm>
            <a:off x="6507336" y="835422"/>
            <a:ext cx="779707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65CE10F-497F-4A21-B147-B3DC0802D9A9}"/>
              </a:ext>
            </a:extLst>
          </p:cNvPr>
          <p:cNvSpPr/>
          <p:nvPr/>
        </p:nvSpPr>
        <p:spPr>
          <a:xfrm>
            <a:off x="9380707" y="1269192"/>
            <a:ext cx="1651442" cy="221451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GETINPUT.ESP32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0A64A4-21E3-4C2D-B2D9-2D8B7017C275}"/>
              </a:ext>
            </a:extLst>
          </p:cNvPr>
          <p:cNvSpPr txBox="1"/>
          <p:nvPr/>
        </p:nvSpPr>
        <p:spPr>
          <a:xfrm>
            <a:off x="8243518" y="809142"/>
            <a:ext cx="1401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USB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8E7050-EA29-4F28-A286-06E744C6B1E6}"/>
              </a:ext>
            </a:extLst>
          </p:cNvPr>
          <p:cNvCxnSpPr>
            <a:cxnSpLocks/>
          </p:cNvCxnSpPr>
          <p:nvPr/>
        </p:nvCxnSpPr>
        <p:spPr>
          <a:xfrm>
            <a:off x="8501143" y="832499"/>
            <a:ext cx="91081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03D16E2-22AE-4A64-8273-8DFC8B1B2020}"/>
              </a:ext>
            </a:extLst>
          </p:cNvPr>
          <p:cNvCxnSpPr>
            <a:cxnSpLocks/>
            <a:endCxn id="47" idx="2"/>
          </p:cNvCxnSpPr>
          <p:nvPr/>
        </p:nvCxnSpPr>
        <p:spPr>
          <a:xfrm rot="10800000">
            <a:off x="3412415" y="1568224"/>
            <a:ext cx="1763580" cy="961913"/>
          </a:xfrm>
          <a:prstGeom prst="bentConnector2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7A62648-2A03-411D-8A10-BF8B7C832ACB}"/>
              </a:ext>
            </a:extLst>
          </p:cNvPr>
          <p:cNvSpPr txBox="1"/>
          <p:nvPr/>
        </p:nvSpPr>
        <p:spPr>
          <a:xfrm>
            <a:off x="1485233" y="2580920"/>
            <a:ext cx="4832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SERIAL  OVER USB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(TESTING AND BENCHMARKETING 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PURPOSES ONLY)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A64B93E-95D2-4896-BF2A-D0B908569A8A}"/>
              </a:ext>
            </a:extLst>
          </p:cNvPr>
          <p:cNvSpPr/>
          <p:nvPr/>
        </p:nvSpPr>
        <p:spPr>
          <a:xfrm>
            <a:off x="5175995" y="2274795"/>
            <a:ext cx="2263706" cy="461805"/>
          </a:xfrm>
          <a:prstGeom prst="rect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12 Laboratories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3" name="Content Placeholder 6">
            <a:extLst>
              <a:ext uri="{FF2B5EF4-FFF2-40B4-BE49-F238E27FC236}">
                <a16:creationId xmlns:a16="http://schemas.microsoft.com/office/drawing/2014/main" id="{8C13CB76-9941-4E6B-8940-D573F67E3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04" y="0"/>
            <a:ext cx="1879285" cy="1334949"/>
          </a:xfrm>
          <a:prstGeom prst="rect">
            <a:avLst/>
          </a:prstGeom>
        </p:spPr>
      </p:pic>
      <p:pic>
        <p:nvPicPr>
          <p:cNvPr id="64" name="Picture 2" descr="http://arcbotics.com/wp-content/uploads/2016/09/16.Relay-race-250x250.png">
            <a:extLst>
              <a:ext uri="{FF2B5EF4-FFF2-40B4-BE49-F238E27FC236}">
                <a16:creationId xmlns:a16="http://schemas.microsoft.com/office/drawing/2014/main" id="{63B778EB-BD3E-45FA-A2D4-C90D6CD4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29" y="3857026"/>
            <a:ext cx="1301072" cy="6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http://arcbotics.com/wp-content/uploads/2016/10/6.-Using-the-Ultrasonic-Distance-Sensor-250x250.png">
            <a:extLst>
              <a:ext uri="{FF2B5EF4-FFF2-40B4-BE49-F238E27FC236}">
                <a16:creationId xmlns:a16="http://schemas.microsoft.com/office/drawing/2014/main" id="{6E5B8B03-CFE9-4D86-A141-AA6B6AEA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95" y="3893303"/>
            <a:ext cx="1076375" cy="6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C141D09-B61F-4074-A990-B609B09A5442}"/>
              </a:ext>
            </a:extLst>
          </p:cNvPr>
          <p:cNvSpPr/>
          <p:nvPr/>
        </p:nvSpPr>
        <p:spPr>
          <a:xfrm>
            <a:off x="4774502" y="4572573"/>
            <a:ext cx="2111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Using the Ultrasonic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Distance Sensor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B2EB74-C98E-4886-A326-49A48634EAD1}"/>
              </a:ext>
            </a:extLst>
          </p:cNvPr>
          <p:cNvSpPr/>
          <p:nvPr/>
        </p:nvSpPr>
        <p:spPr>
          <a:xfrm>
            <a:off x="3035478" y="4575854"/>
            <a:ext cx="178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Movement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(Run, Left, Right) 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68" name="Picture 6" descr="http://arcbotics.com/wp-content/uploads/2016/09/13.-Line-Following-250x250.png">
            <a:extLst>
              <a:ext uri="{FF2B5EF4-FFF2-40B4-BE49-F238E27FC236}">
                <a16:creationId xmlns:a16="http://schemas.microsoft.com/office/drawing/2014/main" id="{E9273F4F-3F09-407A-BF74-AECEA5D3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02" y="3898541"/>
            <a:ext cx="1334667" cy="6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802684E-F211-4C86-BEBC-3FA01B629BEF}"/>
              </a:ext>
            </a:extLst>
          </p:cNvPr>
          <p:cNvCxnSpPr>
            <a:cxnSpLocks/>
            <a:stCxn id="68" idx="2"/>
          </p:cNvCxnSpPr>
          <p:nvPr/>
        </p:nvCxnSpPr>
        <p:spPr>
          <a:xfrm flipV="1">
            <a:off x="7769736" y="4550562"/>
            <a:ext cx="667333" cy="31722"/>
          </a:xfrm>
          <a:prstGeom prst="lin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9B8EB08-9B43-44E4-87DA-B77614BA8A19}"/>
              </a:ext>
            </a:extLst>
          </p:cNvPr>
          <p:cNvSpPr/>
          <p:nvPr/>
        </p:nvSpPr>
        <p:spPr>
          <a:xfrm>
            <a:off x="6987587" y="4636279"/>
            <a:ext cx="1524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Line Following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997DFD-90B0-4438-AB03-7B8CBA7D915C}"/>
              </a:ext>
            </a:extLst>
          </p:cNvPr>
          <p:cNvSpPr/>
          <p:nvPr/>
        </p:nvSpPr>
        <p:spPr>
          <a:xfrm>
            <a:off x="3169187" y="6108759"/>
            <a:ext cx="1515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Simulation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2" name="Picture 10" descr="http://arcbotics.com/wp-content/uploads/2016/09/sparki-graphic-icon-1.png">
            <a:extLst>
              <a:ext uri="{FF2B5EF4-FFF2-40B4-BE49-F238E27FC236}">
                <a16:creationId xmlns:a16="http://schemas.microsoft.com/office/drawing/2014/main" id="{7E8A60D5-5AB3-413E-A029-797C4564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57" y="5181884"/>
            <a:ext cx="624960" cy="6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014706-DEF2-45E5-9173-3E5388027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22" y="5259298"/>
            <a:ext cx="550827" cy="55082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CFF0ACE-6BDB-4E1F-BAB8-C4A57B89810A}"/>
              </a:ext>
            </a:extLst>
          </p:cNvPr>
          <p:cNvSpPr/>
          <p:nvPr/>
        </p:nvSpPr>
        <p:spPr>
          <a:xfrm>
            <a:off x="4272548" y="5867566"/>
            <a:ext cx="2715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Control Web-based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application and Bluetooth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5" name="Picture 12" descr="http://arcbotics.com/wp-content/uploads/2016/09/21.Memory-management-250x250.png">
            <a:extLst>
              <a:ext uri="{FF2B5EF4-FFF2-40B4-BE49-F238E27FC236}">
                <a16:creationId xmlns:a16="http://schemas.microsoft.com/office/drawing/2014/main" id="{234BE8BB-ADC2-414C-9B70-9A1D5E8C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00" y="5019349"/>
            <a:ext cx="867490" cy="86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76BAAA-EE67-4F98-A7B9-11649746B00D}"/>
              </a:ext>
            </a:extLst>
          </p:cNvPr>
          <p:cNvSpPr/>
          <p:nvPr/>
        </p:nvSpPr>
        <p:spPr>
          <a:xfrm>
            <a:off x="6796313" y="5924653"/>
            <a:ext cx="17748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Function of sensor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 in Robot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3336843-47B4-4C35-81B1-6A3DDD71170A}"/>
              </a:ext>
            </a:extLst>
          </p:cNvPr>
          <p:cNvSpPr/>
          <p:nvPr/>
        </p:nvSpPr>
        <p:spPr>
          <a:xfrm>
            <a:off x="2730170" y="3624373"/>
            <a:ext cx="6117152" cy="2957143"/>
          </a:xfrm>
          <a:prstGeom prst="rect">
            <a:avLst/>
          </a:prstGeom>
          <a:noFill/>
          <a:ln w="28575" cap="flat" cmpd="sng" algn="ctr">
            <a:solidFill>
              <a:sysClr val="window" lastClr="FFFFFF"/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5024E5-CE81-4ED8-85ED-83A240BAFBE2}"/>
              </a:ext>
            </a:extLst>
          </p:cNvPr>
          <p:cNvSpPr txBox="1"/>
          <p:nvPr/>
        </p:nvSpPr>
        <p:spPr>
          <a:xfrm>
            <a:off x="6307848" y="2966822"/>
            <a:ext cx="120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SER2 TTL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CC232EC-64F8-4C8E-A3FC-40BF13EA8731}"/>
              </a:ext>
            </a:extLst>
          </p:cNvPr>
          <p:cNvCxnSpPr>
            <a:cxnSpLocks/>
          </p:cNvCxnSpPr>
          <p:nvPr/>
        </p:nvCxnSpPr>
        <p:spPr>
          <a:xfrm>
            <a:off x="6327878" y="2736600"/>
            <a:ext cx="0" cy="790281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2CC27F6-393C-46DD-8192-8C7DAF1B66D0}"/>
              </a:ext>
            </a:extLst>
          </p:cNvPr>
          <p:cNvSpPr txBox="1"/>
          <p:nvPr/>
        </p:nvSpPr>
        <p:spPr>
          <a:xfrm>
            <a:off x="10185346" y="1774971"/>
            <a:ext cx="120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SER1 TTL</a:t>
            </a:r>
            <a:endParaRPr kumimoji="0" lang="th-TH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9C5EB72-78BD-4F88-8B78-061CBBC47EC9}"/>
              </a:ext>
            </a:extLst>
          </p:cNvPr>
          <p:cNvCxnSpPr>
            <a:cxnSpLocks/>
            <a:stCxn id="57" idx="2"/>
            <a:endCxn id="62" idx="3"/>
          </p:cNvCxnSpPr>
          <p:nvPr/>
        </p:nvCxnSpPr>
        <p:spPr>
          <a:xfrm rot="5400000">
            <a:off x="8315538" y="614807"/>
            <a:ext cx="1015055" cy="2766727"/>
          </a:xfrm>
          <a:prstGeom prst="bentConnector2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1D5581-72FC-4456-B1D0-DDBE5C4AE5BF}"/>
              </a:ext>
            </a:extLst>
          </p:cNvPr>
          <p:cNvGrpSpPr/>
          <p:nvPr/>
        </p:nvGrpSpPr>
        <p:grpSpPr>
          <a:xfrm>
            <a:off x="3431112" y="5077130"/>
            <a:ext cx="997494" cy="1086612"/>
            <a:chOff x="454343" y="4358170"/>
            <a:chExt cx="1361728" cy="1361728"/>
          </a:xfrm>
        </p:grpSpPr>
        <p:pic>
          <p:nvPicPr>
            <p:cNvPr id="83" name="Picture 2" descr="https://scontent.fbkk12-2.fna.fbcdn.net/v/t1.15752-9/48376992_2211398318881074_1905512560707239936_n.png?_nc_cat=104&amp;_nc_ht=scontent.fbkk12-2.fna&amp;oh=c19f855ef8164b83ade3199e68be526e&amp;oe=5D565430">
              <a:extLst>
                <a:ext uri="{FF2B5EF4-FFF2-40B4-BE49-F238E27FC236}">
                  <a16:creationId xmlns:a16="http://schemas.microsoft.com/office/drawing/2014/main" id="{1963B937-826F-4880-8BA8-D86456B9A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43" y="4358170"/>
              <a:ext cx="1361728" cy="1361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A030836-FA28-439A-8C49-9119C487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226" y="4657888"/>
              <a:ext cx="1270076" cy="800110"/>
            </a:xfrm>
            <a:prstGeom prst="rect">
              <a:avLst/>
            </a:prstGeom>
          </p:spPr>
        </p:pic>
      </p:grpSp>
      <p:pic>
        <p:nvPicPr>
          <p:cNvPr id="85" name="Picture 84" descr="A close up of a toy&#10;&#10;Description automatically generated">
            <a:extLst>
              <a:ext uri="{FF2B5EF4-FFF2-40B4-BE49-F238E27FC236}">
                <a16:creationId xmlns:a16="http://schemas.microsoft.com/office/drawing/2014/main" id="{9CE09A69-1EFB-4256-855D-B251C8B9AC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4797" r="35458" b="5211"/>
          <a:stretch/>
        </p:blipFill>
        <p:spPr>
          <a:xfrm>
            <a:off x="9645477" y="296581"/>
            <a:ext cx="1079738" cy="8952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B18C93-3574-4F97-9398-6896CA5C461F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6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C0177-BFBF-412E-892C-6F2A97EC9D0F}"/>
              </a:ext>
            </a:extLst>
          </p:cNvPr>
          <p:cNvSpPr txBox="1"/>
          <p:nvPr/>
        </p:nvSpPr>
        <p:spPr>
          <a:xfrm>
            <a:off x="3671377" y="-12858"/>
            <a:ext cx="488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Lab </a:t>
            </a:r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Simulation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7003FB-D75F-41E9-A112-5B0047C80621}"/>
              </a:ext>
            </a:extLst>
          </p:cNvPr>
          <p:cNvGrpSpPr/>
          <p:nvPr/>
        </p:nvGrpSpPr>
        <p:grpSpPr>
          <a:xfrm>
            <a:off x="365257" y="617265"/>
            <a:ext cx="11484103" cy="6027740"/>
            <a:chOff x="365257" y="274357"/>
            <a:chExt cx="11484103" cy="6027740"/>
          </a:xfrm>
        </p:grpSpPr>
        <p:pic>
          <p:nvPicPr>
            <p:cNvPr id="112" name="รูปภาพ 36">
              <a:extLst>
                <a:ext uri="{FF2B5EF4-FFF2-40B4-BE49-F238E27FC236}">
                  <a16:creationId xmlns:a16="http://schemas.microsoft.com/office/drawing/2014/main" id="{F8AEC48F-3916-4946-AF96-76CF76CDE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410" y="520683"/>
              <a:ext cx="1223085" cy="1223085"/>
            </a:xfrm>
            <a:prstGeom prst="rect">
              <a:avLst/>
            </a:prstGeom>
          </p:spPr>
        </p:pic>
        <p:pic>
          <p:nvPicPr>
            <p:cNvPr id="113" name="รูปภาพ 37">
              <a:extLst>
                <a:ext uri="{FF2B5EF4-FFF2-40B4-BE49-F238E27FC236}">
                  <a16:creationId xmlns:a16="http://schemas.microsoft.com/office/drawing/2014/main" id="{8E2F566B-85C8-4529-B9F1-92A5337C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976" y="274357"/>
              <a:ext cx="2023454" cy="2023454"/>
            </a:xfrm>
            <a:prstGeom prst="rect">
              <a:avLst/>
            </a:prstGeom>
          </p:spPr>
        </p:pic>
        <p:pic>
          <p:nvPicPr>
            <p:cNvPr id="114" name="รูปภาพ 38">
              <a:extLst>
                <a:ext uri="{FF2B5EF4-FFF2-40B4-BE49-F238E27FC236}">
                  <a16:creationId xmlns:a16="http://schemas.microsoft.com/office/drawing/2014/main" id="{B3118515-B946-475E-A755-BDFAFA27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986" y="4643372"/>
              <a:ext cx="1154232" cy="1154232"/>
            </a:xfrm>
            <a:prstGeom prst="rect">
              <a:avLst/>
            </a:prstGeom>
          </p:spPr>
        </p:pic>
        <p:pic>
          <p:nvPicPr>
            <p:cNvPr id="115" name="Picture 2" descr="à¸à¸¥à¸à¸²à¸£à¸à¹à¸à¸«à¸²à¸£à¸¹à¸à¸ à¸²à¸à¸ªà¸³à¸«à¸£à¸±à¸ express node js à¸à¸·à¸­">
              <a:extLst>
                <a:ext uri="{FF2B5EF4-FFF2-40B4-BE49-F238E27FC236}">
                  <a16:creationId xmlns:a16="http://schemas.microsoft.com/office/drawing/2014/main" id="{F6027CEC-C3EB-464C-B166-D8CB51E69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0157" y="2479507"/>
              <a:ext cx="1809203" cy="9963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6" name="Picture 4" descr="https://i1.wp.com/www.algorithmtut.com/wp-content/uploads/2016/05/nodejs.png?resize=600%2C300&amp;ssl=1">
              <a:extLst>
                <a:ext uri="{FF2B5EF4-FFF2-40B4-BE49-F238E27FC236}">
                  <a16:creationId xmlns:a16="http://schemas.microsoft.com/office/drawing/2014/main" id="{91A4D83E-FCBF-43BB-9D9E-D710DBF7D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671" y="3704936"/>
              <a:ext cx="1480378" cy="74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กล่องข้อความ 41">
              <a:extLst>
                <a:ext uri="{FF2B5EF4-FFF2-40B4-BE49-F238E27FC236}">
                  <a16:creationId xmlns:a16="http://schemas.microsoft.com/office/drawing/2014/main" id="{AC4BA3FC-8BB8-401A-ADAF-EEA5B8C5EFED}"/>
                </a:ext>
              </a:extLst>
            </p:cNvPr>
            <p:cNvSpPr txBox="1"/>
            <p:nvPr/>
          </p:nvSpPr>
          <p:spPr>
            <a:xfrm>
              <a:off x="6279429" y="3958862"/>
              <a:ext cx="15348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Node.js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Application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sp>
          <p:nvSpPr>
            <p:cNvPr id="118" name="กล่องข้อความ 42">
              <a:extLst>
                <a:ext uri="{FF2B5EF4-FFF2-40B4-BE49-F238E27FC236}">
                  <a16:creationId xmlns:a16="http://schemas.microsoft.com/office/drawing/2014/main" id="{B5754998-32BC-45FC-A89B-D28F454907D5}"/>
                </a:ext>
              </a:extLst>
            </p:cNvPr>
            <p:cNvSpPr txBox="1"/>
            <p:nvPr/>
          </p:nvSpPr>
          <p:spPr>
            <a:xfrm>
              <a:off x="6651932" y="5766480"/>
              <a:ext cx="1933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SDK Library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sp>
          <p:nvSpPr>
            <p:cNvPr id="119" name="สี่เหลี่ยมผืนผ้า 43">
              <a:extLst>
                <a:ext uri="{FF2B5EF4-FFF2-40B4-BE49-F238E27FC236}">
                  <a16:creationId xmlns:a16="http://schemas.microsoft.com/office/drawing/2014/main" id="{A4047B69-107E-45B1-A324-FEB66EF9F61E}"/>
                </a:ext>
              </a:extLst>
            </p:cNvPr>
            <p:cNvSpPr/>
            <p:nvPr/>
          </p:nvSpPr>
          <p:spPr>
            <a:xfrm>
              <a:off x="6153545" y="3825420"/>
              <a:ext cx="2569503" cy="2372294"/>
            </a:xfrm>
            <a:prstGeom prst="rect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cxnSp>
          <p:nvCxnSpPr>
            <p:cNvPr id="120" name="ตัวเชื่อมต่อ: หักมุม 44">
              <a:extLst>
                <a:ext uri="{FF2B5EF4-FFF2-40B4-BE49-F238E27FC236}">
                  <a16:creationId xmlns:a16="http://schemas.microsoft.com/office/drawing/2014/main" id="{C30B33DF-29EA-4117-A754-6906EFECA9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150" y="3545985"/>
              <a:ext cx="2523008" cy="1529750"/>
            </a:xfrm>
            <a:prstGeom prst="bentConnector3">
              <a:avLst>
                <a:gd name="adj1" fmla="val 100231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21" name="ตัวเชื่อมต่อ: หักมุม 45">
              <a:extLst>
                <a:ext uri="{FF2B5EF4-FFF2-40B4-BE49-F238E27FC236}">
                  <a16:creationId xmlns:a16="http://schemas.microsoft.com/office/drawing/2014/main" id="{E024BD33-C39B-4CBE-B7BD-12628C1A3698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 rot="10800000">
              <a:off x="8497430" y="1286085"/>
              <a:ext cx="2832728" cy="1114319"/>
            </a:xfrm>
            <a:prstGeom prst="bentConnector3">
              <a:avLst>
                <a:gd name="adj1" fmla="val -402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2" name="กล่องข้อความ 46">
              <a:extLst>
                <a:ext uri="{FF2B5EF4-FFF2-40B4-BE49-F238E27FC236}">
                  <a16:creationId xmlns:a16="http://schemas.microsoft.com/office/drawing/2014/main" id="{17DD50A6-A372-4B0E-8811-DF65DAA25716}"/>
                </a:ext>
              </a:extLst>
            </p:cNvPr>
            <p:cNvSpPr txBox="1"/>
            <p:nvPr/>
          </p:nvSpPr>
          <p:spPr>
            <a:xfrm>
              <a:off x="6867997" y="3363110"/>
              <a:ext cx="2028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NodeJS Server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sp>
          <p:nvSpPr>
            <p:cNvPr id="123" name="กล่องข้อความ 48">
              <a:extLst>
                <a:ext uri="{FF2B5EF4-FFF2-40B4-BE49-F238E27FC236}">
                  <a16:creationId xmlns:a16="http://schemas.microsoft.com/office/drawing/2014/main" id="{CA0FB4FB-0607-4857-B8EF-917A434AEFC2}"/>
                </a:ext>
              </a:extLst>
            </p:cNvPr>
            <p:cNvSpPr txBox="1"/>
            <p:nvPr/>
          </p:nvSpPr>
          <p:spPr>
            <a:xfrm>
              <a:off x="6753512" y="2000293"/>
              <a:ext cx="1729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Web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 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Browser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 </a:t>
              </a:r>
              <a:endParaRPr kumimoji="0" lang="th-TH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cxnSp>
          <p:nvCxnSpPr>
            <p:cNvPr id="124" name="ลูกศรเชื่อมต่อแบบตรง 49">
              <a:extLst>
                <a:ext uri="{FF2B5EF4-FFF2-40B4-BE49-F238E27FC236}">
                  <a16:creationId xmlns:a16="http://schemas.microsoft.com/office/drawing/2014/main" id="{97007CD3-B9E2-4585-B6E0-651A77EAEBFD}"/>
                </a:ext>
              </a:extLst>
            </p:cNvPr>
            <p:cNvCxnSpPr>
              <a:cxnSpLocks/>
            </p:cNvCxnSpPr>
            <p:nvPr/>
          </p:nvCxnSpPr>
          <p:spPr>
            <a:xfrm>
              <a:off x="5417884" y="1070520"/>
              <a:ext cx="10029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5" name="กล่องข้อความ 50">
              <a:extLst>
                <a:ext uri="{FF2B5EF4-FFF2-40B4-BE49-F238E27FC236}">
                  <a16:creationId xmlns:a16="http://schemas.microsoft.com/office/drawing/2014/main" id="{969A41CF-F904-42B4-B6C5-18E936BCF32A}"/>
                </a:ext>
              </a:extLst>
            </p:cNvPr>
            <p:cNvSpPr txBox="1"/>
            <p:nvPr/>
          </p:nvSpPr>
          <p:spPr>
            <a:xfrm>
              <a:off x="653561" y="1721301"/>
              <a:ext cx="1088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User</a:t>
              </a:r>
              <a:endPara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pic>
          <p:nvPicPr>
            <p:cNvPr id="126" name="Picture 2" descr="https://eiconix.com/wp-content/uploads/2018/03/footer-image.png">
              <a:extLst>
                <a:ext uri="{FF2B5EF4-FFF2-40B4-BE49-F238E27FC236}">
                  <a16:creationId xmlns:a16="http://schemas.microsoft.com/office/drawing/2014/main" id="{FE0E3C4D-DAAB-4AF3-9602-D05702465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1" t="8471" r="15265"/>
            <a:stretch/>
          </p:blipFill>
          <p:spPr bwMode="auto">
            <a:xfrm>
              <a:off x="2840730" y="520683"/>
              <a:ext cx="2489474" cy="162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" name="ลูกศรเชื่อมต่อแบบตรง 52">
              <a:extLst>
                <a:ext uri="{FF2B5EF4-FFF2-40B4-BE49-F238E27FC236}">
                  <a16:creationId xmlns:a16="http://schemas.microsoft.com/office/drawing/2014/main" id="{2983AFF9-B95D-400A-84D4-32F92D596D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2551" y="1211396"/>
              <a:ext cx="131431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8" name="TextBox 4">
              <a:extLst>
                <a:ext uri="{FF2B5EF4-FFF2-40B4-BE49-F238E27FC236}">
                  <a16:creationId xmlns:a16="http://schemas.microsoft.com/office/drawing/2014/main" id="{588583FA-73D9-448B-AC55-3850E72FD42E}"/>
                </a:ext>
              </a:extLst>
            </p:cNvPr>
            <p:cNvSpPr txBox="1"/>
            <p:nvPr/>
          </p:nvSpPr>
          <p:spPr>
            <a:xfrm>
              <a:off x="1597668" y="947366"/>
              <a:ext cx="1318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WRITE CODE </a:t>
              </a:r>
              <a:endPara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sp>
          <p:nvSpPr>
            <p:cNvPr id="129" name="กล่องข้อความ 54">
              <a:extLst>
                <a:ext uri="{FF2B5EF4-FFF2-40B4-BE49-F238E27FC236}">
                  <a16:creationId xmlns:a16="http://schemas.microsoft.com/office/drawing/2014/main" id="{018D584C-93EE-4D3A-A737-2C216E10E938}"/>
                </a:ext>
              </a:extLst>
            </p:cNvPr>
            <p:cNvSpPr txBox="1"/>
            <p:nvPr/>
          </p:nvSpPr>
          <p:spPr>
            <a:xfrm rot="5400000">
              <a:off x="7026120" y="2535965"/>
              <a:ext cx="115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Action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Keyboard</a:t>
              </a:r>
              <a:endPara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cxnSp>
          <p:nvCxnSpPr>
            <p:cNvPr id="130" name="ตัวเชื่อมต่อ: หักมุม 55">
              <a:extLst>
                <a:ext uri="{FF2B5EF4-FFF2-40B4-BE49-F238E27FC236}">
                  <a16:creationId xmlns:a16="http://schemas.microsoft.com/office/drawing/2014/main" id="{8C162F9D-916D-4705-BA4F-09B25706BF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15665" y="1286084"/>
              <a:ext cx="194547" cy="3180610"/>
            </a:xfrm>
            <a:prstGeom prst="bentConnector3">
              <a:avLst>
                <a:gd name="adj1" fmla="val 489618"/>
              </a:avLst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1" name="สี่เหลี่ยมผืนผ้า 56">
              <a:extLst>
                <a:ext uri="{FF2B5EF4-FFF2-40B4-BE49-F238E27FC236}">
                  <a16:creationId xmlns:a16="http://schemas.microsoft.com/office/drawing/2014/main" id="{E8A02AD9-614C-4C7B-82C8-66445E43D7F5}"/>
                </a:ext>
              </a:extLst>
            </p:cNvPr>
            <p:cNvSpPr/>
            <p:nvPr/>
          </p:nvSpPr>
          <p:spPr>
            <a:xfrm rot="5400000">
              <a:off x="3875742" y="2654492"/>
              <a:ext cx="31599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Node.js </a:t>
              </a:r>
              <a:r>
                <a:rPr kumimoji="0" lang="th-TH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application</a:t>
              </a:r>
              <a:r>
                <a: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 </a:t>
              </a:r>
              <a:r>
                <a:rPr kumimoji="0" lang="th-TH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through</a:t>
              </a:r>
              <a:endPara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 </a:t>
              </a:r>
              <a:r>
                <a:rPr kumimoji="0" lang="th-TH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the</a:t>
              </a:r>
              <a:r>
                <a: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 </a:t>
              </a:r>
              <a:r>
                <a:rPr kumimoji="0" lang="th-TH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web</a:t>
              </a:r>
              <a:r>
                <a: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 </a:t>
              </a:r>
              <a:r>
                <a:rPr kumimoji="0" lang="th-TH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browser</a:t>
              </a:r>
              <a:r>
                <a:rPr kumimoji="0" lang="th-TH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cs typeface="Cordia New" panose="020B0304020202020204" pitchFamily="34" charset="-34"/>
                </a:rPr>
                <a:t>.</a:t>
              </a:r>
            </a:p>
          </p:txBody>
        </p:sp>
        <p:sp>
          <p:nvSpPr>
            <p:cNvPr id="132" name="สี่เหลี่ยมผืนผ้า 57">
              <a:extLst>
                <a:ext uri="{FF2B5EF4-FFF2-40B4-BE49-F238E27FC236}">
                  <a16:creationId xmlns:a16="http://schemas.microsoft.com/office/drawing/2014/main" id="{24CC2CCA-5FAD-45FF-8A3E-6F00D7D1B690}"/>
                </a:ext>
              </a:extLst>
            </p:cNvPr>
            <p:cNvSpPr/>
            <p:nvPr/>
          </p:nvSpPr>
          <p:spPr>
            <a:xfrm>
              <a:off x="8618043" y="4718044"/>
              <a:ext cx="25217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entury Gothic" panose="020B0502020202020204" pitchFamily="34" charset="0"/>
                </a:rPr>
                <a:t>Express is a minimalistic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entury Gothic" panose="020B0502020202020204" pitchFamily="34" charset="0"/>
                </a:rPr>
                <a:t>web framework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entury Gothic" panose="020B0502020202020204" pitchFamily="34" charset="0"/>
                </a:rPr>
                <a:t>based on Node.js</a:t>
              </a:r>
              <a:endParaRPr kumimoji="0" lang="th-TH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pic>
          <p:nvPicPr>
            <p:cNvPr id="133" name="รูปภาพ 58">
              <a:extLst>
                <a:ext uri="{FF2B5EF4-FFF2-40B4-BE49-F238E27FC236}">
                  <a16:creationId xmlns:a16="http://schemas.microsoft.com/office/drawing/2014/main" id="{532B3B16-4BA7-45AB-A1C4-5CC4236C10D3}"/>
                </a:ext>
              </a:extLst>
            </p:cNvPr>
            <p:cNvPicPr/>
            <p:nvPr/>
          </p:nvPicPr>
          <p:blipFill rotWithShape="1">
            <a:blip r:embed="rId9"/>
            <a:srcRect b="5287"/>
            <a:stretch/>
          </p:blipFill>
          <p:spPr bwMode="auto">
            <a:xfrm>
              <a:off x="2519813" y="2983076"/>
              <a:ext cx="2411228" cy="8549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4" name="Picture 2" descr="http://arcbotics.com/wp-content/uploads/2016/09/16.Relay-race-250x250.png">
              <a:extLst>
                <a:ext uri="{FF2B5EF4-FFF2-40B4-BE49-F238E27FC236}">
                  <a16:creationId xmlns:a16="http://schemas.microsoft.com/office/drawing/2014/main" id="{608F53A5-5723-4BA7-BDCA-0667BAE27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911" y="4918454"/>
              <a:ext cx="1211626" cy="64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Rectangle 39">
              <a:extLst>
                <a:ext uri="{FF2B5EF4-FFF2-40B4-BE49-F238E27FC236}">
                  <a16:creationId xmlns:a16="http://schemas.microsoft.com/office/drawing/2014/main" id="{1CAF0953-3188-4F36-9D72-C1EA715CF927}"/>
                </a:ext>
              </a:extLst>
            </p:cNvPr>
            <p:cNvSpPr/>
            <p:nvPr/>
          </p:nvSpPr>
          <p:spPr>
            <a:xfrm>
              <a:off x="365257" y="4386180"/>
              <a:ext cx="19339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Keyboard Control</a:t>
              </a:r>
              <a:endPara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pic>
          <p:nvPicPr>
            <p:cNvPr id="136" name="Picture 10" descr="http://arcbotics.com/wp-content/uploads/2016/09/sparki-graphic-icon-1.png">
              <a:extLst>
                <a:ext uri="{FF2B5EF4-FFF2-40B4-BE49-F238E27FC236}">
                  <a16:creationId xmlns:a16="http://schemas.microsoft.com/office/drawing/2014/main" id="{898CBF98-7A71-4C67-9BA6-26264A49B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854" y="4893210"/>
              <a:ext cx="581996" cy="58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4">
              <a:extLst>
                <a:ext uri="{FF2B5EF4-FFF2-40B4-BE49-F238E27FC236}">
                  <a16:creationId xmlns:a16="http://schemas.microsoft.com/office/drawing/2014/main" id="{9637F004-7E29-4DF3-ADB8-75151B18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323" y="4965528"/>
              <a:ext cx="512959" cy="512959"/>
            </a:xfrm>
            <a:prstGeom prst="rect">
              <a:avLst/>
            </a:prstGeom>
          </p:spPr>
        </p:pic>
        <p:sp>
          <p:nvSpPr>
            <p:cNvPr id="138" name="Rectangle 45">
              <a:extLst>
                <a:ext uri="{FF2B5EF4-FFF2-40B4-BE49-F238E27FC236}">
                  <a16:creationId xmlns:a16="http://schemas.microsoft.com/office/drawing/2014/main" id="{7AEC1209-D98A-4DE9-887C-34CD580F9E42}"/>
                </a:ext>
              </a:extLst>
            </p:cNvPr>
            <p:cNvSpPr/>
            <p:nvPr/>
          </p:nvSpPr>
          <p:spPr>
            <a:xfrm>
              <a:off x="3640188" y="5576130"/>
              <a:ext cx="24005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Control Web-based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 application</a:t>
              </a:r>
            </a:p>
          </p:txBody>
        </p:sp>
        <p:sp>
          <p:nvSpPr>
            <p:cNvPr id="139" name="สี่เหลี่ยมผืนผ้า 64">
              <a:extLst>
                <a:ext uri="{FF2B5EF4-FFF2-40B4-BE49-F238E27FC236}">
                  <a16:creationId xmlns:a16="http://schemas.microsoft.com/office/drawing/2014/main" id="{42C60D5B-BC2E-444D-9CCE-BDD2F2A6440F}"/>
                </a:ext>
              </a:extLst>
            </p:cNvPr>
            <p:cNvSpPr/>
            <p:nvPr/>
          </p:nvSpPr>
          <p:spPr>
            <a:xfrm>
              <a:off x="2216895" y="4821201"/>
              <a:ext cx="3561976" cy="1387393"/>
            </a:xfrm>
            <a:prstGeom prst="rect">
              <a:avLst/>
            </a:prstGeom>
            <a:noFill/>
            <a:ln w="28575" cap="flat" cmpd="sng" algn="ctr">
              <a:solidFill>
                <a:srgbClr val="ED7D31"/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cxnSp>
          <p:nvCxnSpPr>
            <p:cNvPr id="140" name="ลูกศรเชื่อมต่อแบบตรง 65">
              <a:extLst>
                <a:ext uri="{FF2B5EF4-FFF2-40B4-BE49-F238E27FC236}">
                  <a16:creationId xmlns:a16="http://schemas.microsoft.com/office/drawing/2014/main" id="{C043A2C0-1A39-4970-9435-2B9D545F5D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467" y="3910736"/>
              <a:ext cx="1" cy="899852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141" name="ลูกศรเชื่อมต่อแบบตรง 79">
              <a:extLst>
                <a:ext uri="{FF2B5EF4-FFF2-40B4-BE49-F238E27FC236}">
                  <a16:creationId xmlns:a16="http://schemas.microsoft.com/office/drawing/2014/main" id="{ADA73652-15A5-45E7-8306-1401C20D2862}"/>
                </a:ext>
              </a:extLst>
            </p:cNvPr>
            <p:cNvCxnSpPr>
              <a:endCxn id="126" idx="2"/>
            </p:cNvCxnSpPr>
            <p:nvPr/>
          </p:nvCxnSpPr>
          <p:spPr>
            <a:xfrm flipV="1">
              <a:off x="4085467" y="2147533"/>
              <a:ext cx="0" cy="74934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รูปภาพ 83">
              <a:extLst>
                <a:ext uri="{FF2B5EF4-FFF2-40B4-BE49-F238E27FC236}">
                  <a16:creationId xmlns:a16="http://schemas.microsoft.com/office/drawing/2014/main" id="{71C0A7BC-8CBD-4320-B80F-A14C1A5D6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32" y="3014663"/>
              <a:ext cx="1429205" cy="1429205"/>
            </a:xfrm>
            <a:prstGeom prst="rect">
              <a:avLst/>
            </a:prstGeom>
          </p:spPr>
        </p:pic>
        <p:cxnSp>
          <p:nvCxnSpPr>
            <p:cNvPr id="143" name="ลูกศรเชื่อมต่อแบบตรง 102">
              <a:extLst>
                <a:ext uri="{FF2B5EF4-FFF2-40B4-BE49-F238E27FC236}">
                  <a16:creationId xmlns:a16="http://schemas.microsoft.com/office/drawing/2014/main" id="{C5076488-441B-4EF7-9D32-F72DE2C9D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0537" y="2112818"/>
              <a:ext cx="0" cy="54461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4" name="ตัวเชื่อมต่อ: หักมุม 104">
              <a:extLst>
                <a:ext uri="{FF2B5EF4-FFF2-40B4-BE49-F238E27FC236}">
                  <a16:creationId xmlns:a16="http://schemas.microsoft.com/office/drawing/2014/main" id="{32910FF9-A1D5-4E2E-A77A-D19299343C18}"/>
                </a:ext>
              </a:extLst>
            </p:cNvPr>
            <p:cNvCxnSpPr>
              <a:cxnSpLocks/>
              <a:endCxn id="142" idx="0"/>
            </p:cNvCxnSpPr>
            <p:nvPr/>
          </p:nvCxnSpPr>
          <p:spPr>
            <a:xfrm rot="10800000" flipV="1">
              <a:off x="1332236" y="2657437"/>
              <a:ext cx="2307539" cy="357225"/>
            </a:xfrm>
            <a:prstGeom prst="bentConnector2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145" name="Rectangle 39">
              <a:extLst>
                <a:ext uri="{FF2B5EF4-FFF2-40B4-BE49-F238E27FC236}">
                  <a16:creationId xmlns:a16="http://schemas.microsoft.com/office/drawing/2014/main" id="{104A3F79-5D17-455B-A8B5-D9B33E4728FC}"/>
                </a:ext>
              </a:extLst>
            </p:cNvPr>
            <p:cNvSpPr/>
            <p:nvPr/>
          </p:nvSpPr>
          <p:spPr>
            <a:xfrm>
              <a:off x="2168489" y="5717322"/>
              <a:ext cx="19339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Movement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 (Run, Left, Right) </a:t>
              </a:r>
              <a:endPara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ordia New" panose="020B0304020202020204" pitchFamily="34" charset="-34"/>
              </a:endParaRPr>
            </a:p>
          </p:txBody>
        </p:sp>
        <p:cxnSp>
          <p:nvCxnSpPr>
            <p:cNvPr id="146" name="ลูกศรเชื่อมต่อแบบตรง 111">
              <a:extLst>
                <a:ext uri="{FF2B5EF4-FFF2-40B4-BE49-F238E27FC236}">
                  <a16:creationId xmlns:a16="http://schemas.microsoft.com/office/drawing/2014/main" id="{1BAD01E0-57DF-400F-BAA5-5BB7437E2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235" y="2297811"/>
              <a:ext cx="0" cy="99765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1230F8-4E36-4199-BBC4-7341AE1A67EF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0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2761814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2424372"/>
            <a:ext cx="12192000" cy="1818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-2401" y="2549282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Overview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2290687"/>
            <a:ext cx="12191853" cy="70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4300458"/>
            <a:ext cx="12191853" cy="70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357EA751-A25E-42CA-8B6F-A09573C0AA57}"/>
              </a:ext>
            </a:extLst>
          </p:cNvPr>
          <p:cNvSpPr txBox="1"/>
          <p:nvPr/>
        </p:nvSpPr>
        <p:spPr>
          <a:xfrm>
            <a:off x="391639" y="122843"/>
            <a:ext cx="4253546" cy="923330"/>
          </a:xfrm>
          <a:prstGeom prst="rect">
            <a:avLst/>
          </a:prstGeom>
          <a:solidFill>
            <a:srgbClr val="2879B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Overview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F99A2F-4BFE-4FCA-A668-D6FDFF37F1C5}"/>
              </a:ext>
            </a:extLst>
          </p:cNvPr>
          <p:cNvGrpSpPr/>
          <p:nvPr/>
        </p:nvGrpSpPr>
        <p:grpSpPr>
          <a:xfrm>
            <a:off x="-13777" y="1099777"/>
            <a:ext cx="12522514" cy="5674192"/>
            <a:chOff x="-46432" y="1220805"/>
            <a:chExt cx="12522514" cy="567419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5B5CBD8-5027-4113-8F3C-97800E641D3F}"/>
                </a:ext>
              </a:extLst>
            </p:cNvPr>
            <p:cNvGrpSpPr/>
            <p:nvPr/>
          </p:nvGrpSpPr>
          <p:grpSpPr>
            <a:xfrm>
              <a:off x="1213972" y="1220805"/>
              <a:ext cx="9515530" cy="5406944"/>
              <a:chOff x="1252687" y="246866"/>
              <a:chExt cx="9787673" cy="591531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C51403A-D550-46FA-85F3-7C02D2AC7F5B}"/>
                  </a:ext>
                </a:extLst>
              </p:cNvPr>
              <p:cNvGrpSpPr/>
              <p:nvPr/>
            </p:nvGrpSpPr>
            <p:grpSpPr>
              <a:xfrm>
                <a:off x="4145903" y="2026412"/>
                <a:ext cx="1747409" cy="3123104"/>
                <a:chOff x="4007767" y="2262697"/>
                <a:chExt cx="1882393" cy="3620722"/>
              </a:xfrm>
            </p:grpSpPr>
            <p:sp>
              <p:nvSpPr>
                <p:cNvPr id="60" name="Freeform 137">
                  <a:extLst>
                    <a:ext uri="{FF2B5EF4-FFF2-40B4-BE49-F238E27FC236}">
                      <a16:creationId xmlns:a16="http://schemas.microsoft.com/office/drawing/2014/main" id="{18EA8CF6-A896-4923-B270-8C4B07EC6B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9222521">
                  <a:off x="4156355" y="4797073"/>
                  <a:ext cx="727004" cy="1086346"/>
                </a:xfrm>
                <a:custGeom>
                  <a:avLst/>
                  <a:gdLst>
                    <a:gd name="T0" fmla="*/ 1685 w 1749"/>
                    <a:gd name="T1" fmla="*/ 1755 h 2611"/>
                    <a:gd name="T2" fmla="*/ 1542 w 1749"/>
                    <a:gd name="T3" fmla="*/ 1339 h 2611"/>
                    <a:gd name="T4" fmla="*/ 1436 w 1749"/>
                    <a:gd name="T5" fmla="*/ 1121 h 2611"/>
                    <a:gd name="T6" fmla="*/ 1281 w 1749"/>
                    <a:gd name="T7" fmla="*/ 842 h 2611"/>
                    <a:gd name="T8" fmla="*/ 918 w 1749"/>
                    <a:gd name="T9" fmla="*/ 425 h 2611"/>
                    <a:gd name="T10" fmla="*/ 649 w 1749"/>
                    <a:gd name="T11" fmla="*/ 258 h 2611"/>
                    <a:gd name="T12" fmla="*/ 391 w 1749"/>
                    <a:gd name="T13" fmla="*/ 185 h 2611"/>
                    <a:gd name="T14" fmla="*/ 490 w 1749"/>
                    <a:gd name="T15" fmla="*/ 177 h 2611"/>
                    <a:gd name="T16" fmla="*/ 938 w 1749"/>
                    <a:gd name="T17" fmla="*/ 158 h 2611"/>
                    <a:gd name="T18" fmla="*/ 938 w 1749"/>
                    <a:gd name="T19" fmla="*/ 106 h 2611"/>
                    <a:gd name="T20" fmla="*/ 870 w 1749"/>
                    <a:gd name="T21" fmla="*/ 98 h 2611"/>
                    <a:gd name="T22" fmla="*/ 835 w 1749"/>
                    <a:gd name="T23" fmla="*/ 94 h 2611"/>
                    <a:gd name="T24" fmla="*/ 867 w 1749"/>
                    <a:gd name="T25" fmla="*/ 88 h 2611"/>
                    <a:gd name="T26" fmla="*/ 894 w 1749"/>
                    <a:gd name="T27" fmla="*/ 50 h 2611"/>
                    <a:gd name="T28" fmla="*/ 866 w 1749"/>
                    <a:gd name="T29" fmla="*/ 24 h 2611"/>
                    <a:gd name="T30" fmla="*/ 779 w 1749"/>
                    <a:gd name="T31" fmla="*/ 22 h 2611"/>
                    <a:gd name="T32" fmla="*/ 95 w 1749"/>
                    <a:gd name="T33" fmla="*/ 1 h 2611"/>
                    <a:gd name="T34" fmla="*/ 62 w 1749"/>
                    <a:gd name="T35" fmla="*/ 11 h 2611"/>
                    <a:gd name="T36" fmla="*/ 34 w 1749"/>
                    <a:gd name="T37" fmla="*/ 30 h 2611"/>
                    <a:gd name="T38" fmla="*/ 0 w 1749"/>
                    <a:gd name="T39" fmla="*/ 61 h 2611"/>
                    <a:gd name="T40" fmla="*/ 220 w 1749"/>
                    <a:gd name="T41" fmla="*/ 351 h 2611"/>
                    <a:gd name="T42" fmla="*/ 414 w 1749"/>
                    <a:gd name="T43" fmla="*/ 573 h 2611"/>
                    <a:gd name="T44" fmla="*/ 583 w 1749"/>
                    <a:gd name="T45" fmla="*/ 767 h 2611"/>
                    <a:gd name="T46" fmla="*/ 616 w 1749"/>
                    <a:gd name="T47" fmla="*/ 735 h 2611"/>
                    <a:gd name="T48" fmla="*/ 587 w 1749"/>
                    <a:gd name="T49" fmla="*/ 700 h 2611"/>
                    <a:gd name="T50" fmla="*/ 621 w 1749"/>
                    <a:gd name="T51" fmla="*/ 676 h 2611"/>
                    <a:gd name="T52" fmla="*/ 670 w 1749"/>
                    <a:gd name="T53" fmla="*/ 722 h 2611"/>
                    <a:gd name="T54" fmla="*/ 706 w 1749"/>
                    <a:gd name="T55" fmla="*/ 685 h 2611"/>
                    <a:gd name="T56" fmla="*/ 332 w 1749"/>
                    <a:gd name="T57" fmla="*/ 255 h 2611"/>
                    <a:gd name="T58" fmla="*/ 432 w 1749"/>
                    <a:gd name="T59" fmla="*/ 303 h 2611"/>
                    <a:gd name="T60" fmla="*/ 804 w 1749"/>
                    <a:gd name="T61" fmla="*/ 604 h 2611"/>
                    <a:gd name="T62" fmla="*/ 1027 w 1749"/>
                    <a:gd name="T63" fmla="*/ 863 h 2611"/>
                    <a:gd name="T64" fmla="*/ 1260 w 1749"/>
                    <a:gd name="T65" fmla="*/ 1232 h 2611"/>
                    <a:gd name="T66" fmla="*/ 1412 w 1749"/>
                    <a:gd name="T67" fmla="*/ 1578 h 2611"/>
                    <a:gd name="T68" fmla="*/ 1524 w 1749"/>
                    <a:gd name="T69" fmla="*/ 2015 h 2611"/>
                    <a:gd name="T70" fmla="*/ 1561 w 1749"/>
                    <a:gd name="T71" fmla="*/ 2391 h 2611"/>
                    <a:gd name="T72" fmla="*/ 1554 w 1749"/>
                    <a:gd name="T73" fmla="*/ 2536 h 2611"/>
                    <a:gd name="T74" fmla="*/ 1559 w 1749"/>
                    <a:gd name="T75" fmla="*/ 2584 h 2611"/>
                    <a:gd name="T76" fmla="*/ 1593 w 1749"/>
                    <a:gd name="T77" fmla="*/ 2611 h 2611"/>
                    <a:gd name="T78" fmla="*/ 1619 w 1749"/>
                    <a:gd name="T79" fmla="*/ 2562 h 2611"/>
                    <a:gd name="T80" fmla="*/ 1695 w 1749"/>
                    <a:gd name="T81" fmla="*/ 2462 h 2611"/>
                    <a:gd name="T82" fmla="*/ 1749 w 1749"/>
                    <a:gd name="T83" fmla="*/ 2224 h 2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49" h="2611">
                      <a:moveTo>
                        <a:pt x="1732" y="2015"/>
                      </a:moveTo>
                      <a:lnTo>
                        <a:pt x="1720" y="1928"/>
                      </a:lnTo>
                      <a:lnTo>
                        <a:pt x="1685" y="1755"/>
                      </a:lnTo>
                      <a:lnTo>
                        <a:pt x="1638" y="1585"/>
                      </a:lnTo>
                      <a:lnTo>
                        <a:pt x="1577" y="1419"/>
                      </a:lnTo>
                      <a:lnTo>
                        <a:pt x="1542" y="1339"/>
                      </a:lnTo>
                      <a:lnTo>
                        <a:pt x="1502" y="1253"/>
                      </a:lnTo>
                      <a:lnTo>
                        <a:pt x="1458" y="1170"/>
                      </a:lnTo>
                      <a:lnTo>
                        <a:pt x="1436" y="1121"/>
                      </a:lnTo>
                      <a:lnTo>
                        <a:pt x="1413" y="1073"/>
                      </a:lnTo>
                      <a:lnTo>
                        <a:pt x="1373" y="997"/>
                      </a:lnTo>
                      <a:lnTo>
                        <a:pt x="1281" y="842"/>
                      </a:lnTo>
                      <a:lnTo>
                        <a:pt x="1173" y="691"/>
                      </a:lnTo>
                      <a:lnTo>
                        <a:pt x="1053" y="551"/>
                      </a:lnTo>
                      <a:lnTo>
                        <a:pt x="918" y="425"/>
                      </a:lnTo>
                      <a:lnTo>
                        <a:pt x="808" y="343"/>
                      </a:lnTo>
                      <a:lnTo>
                        <a:pt x="730" y="297"/>
                      </a:lnTo>
                      <a:lnTo>
                        <a:pt x="649" y="258"/>
                      </a:lnTo>
                      <a:lnTo>
                        <a:pt x="566" y="225"/>
                      </a:lnTo>
                      <a:lnTo>
                        <a:pt x="481" y="201"/>
                      </a:lnTo>
                      <a:lnTo>
                        <a:pt x="391" y="185"/>
                      </a:lnTo>
                      <a:lnTo>
                        <a:pt x="346" y="181"/>
                      </a:lnTo>
                      <a:lnTo>
                        <a:pt x="419" y="180"/>
                      </a:lnTo>
                      <a:lnTo>
                        <a:pt x="490" y="177"/>
                      </a:lnTo>
                      <a:lnTo>
                        <a:pt x="708" y="170"/>
                      </a:lnTo>
                      <a:lnTo>
                        <a:pt x="925" y="159"/>
                      </a:lnTo>
                      <a:lnTo>
                        <a:pt x="938" y="158"/>
                      </a:lnTo>
                      <a:lnTo>
                        <a:pt x="953" y="142"/>
                      </a:lnTo>
                      <a:lnTo>
                        <a:pt x="953" y="122"/>
                      </a:lnTo>
                      <a:lnTo>
                        <a:pt x="938" y="106"/>
                      </a:lnTo>
                      <a:lnTo>
                        <a:pt x="925" y="103"/>
                      </a:lnTo>
                      <a:lnTo>
                        <a:pt x="898" y="101"/>
                      </a:lnTo>
                      <a:lnTo>
                        <a:pt x="870" y="98"/>
                      </a:lnTo>
                      <a:lnTo>
                        <a:pt x="865" y="97"/>
                      </a:lnTo>
                      <a:lnTo>
                        <a:pt x="859" y="97"/>
                      </a:lnTo>
                      <a:lnTo>
                        <a:pt x="835" y="94"/>
                      </a:lnTo>
                      <a:lnTo>
                        <a:pt x="811" y="93"/>
                      </a:lnTo>
                      <a:lnTo>
                        <a:pt x="839" y="91"/>
                      </a:lnTo>
                      <a:lnTo>
                        <a:pt x="867" y="88"/>
                      </a:lnTo>
                      <a:lnTo>
                        <a:pt x="879" y="85"/>
                      </a:lnTo>
                      <a:lnTo>
                        <a:pt x="893" y="70"/>
                      </a:lnTo>
                      <a:lnTo>
                        <a:pt x="894" y="50"/>
                      </a:lnTo>
                      <a:lnTo>
                        <a:pt x="884" y="35"/>
                      </a:lnTo>
                      <a:lnTo>
                        <a:pt x="874" y="31"/>
                      </a:lnTo>
                      <a:lnTo>
                        <a:pt x="866" y="24"/>
                      </a:lnTo>
                      <a:lnTo>
                        <a:pt x="854" y="23"/>
                      </a:lnTo>
                      <a:lnTo>
                        <a:pt x="817" y="22"/>
                      </a:lnTo>
                      <a:lnTo>
                        <a:pt x="779" y="22"/>
                      </a:lnTo>
                      <a:lnTo>
                        <a:pt x="608" y="10"/>
                      </a:lnTo>
                      <a:lnTo>
                        <a:pt x="266" y="0"/>
                      </a:lnTo>
                      <a:lnTo>
                        <a:pt x="95" y="1"/>
                      </a:lnTo>
                      <a:lnTo>
                        <a:pt x="80" y="2"/>
                      </a:lnTo>
                      <a:lnTo>
                        <a:pt x="73" y="10"/>
                      </a:lnTo>
                      <a:lnTo>
                        <a:pt x="62" y="11"/>
                      </a:lnTo>
                      <a:lnTo>
                        <a:pt x="47" y="24"/>
                      </a:lnTo>
                      <a:lnTo>
                        <a:pt x="43" y="33"/>
                      </a:lnTo>
                      <a:lnTo>
                        <a:pt x="34" y="30"/>
                      </a:lnTo>
                      <a:lnTo>
                        <a:pt x="16" y="32"/>
                      </a:lnTo>
                      <a:lnTo>
                        <a:pt x="3" y="44"/>
                      </a:lnTo>
                      <a:lnTo>
                        <a:pt x="0" y="61"/>
                      </a:lnTo>
                      <a:lnTo>
                        <a:pt x="5" y="70"/>
                      </a:lnTo>
                      <a:lnTo>
                        <a:pt x="89" y="184"/>
                      </a:lnTo>
                      <a:lnTo>
                        <a:pt x="220" y="351"/>
                      </a:lnTo>
                      <a:lnTo>
                        <a:pt x="314" y="457"/>
                      </a:lnTo>
                      <a:lnTo>
                        <a:pt x="362" y="508"/>
                      </a:lnTo>
                      <a:lnTo>
                        <a:pt x="414" y="573"/>
                      </a:lnTo>
                      <a:lnTo>
                        <a:pt x="520" y="698"/>
                      </a:lnTo>
                      <a:lnTo>
                        <a:pt x="574" y="759"/>
                      </a:lnTo>
                      <a:lnTo>
                        <a:pt x="583" y="767"/>
                      </a:lnTo>
                      <a:lnTo>
                        <a:pt x="601" y="766"/>
                      </a:lnTo>
                      <a:lnTo>
                        <a:pt x="613" y="753"/>
                      </a:lnTo>
                      <a:lnTo>
                        <a:pt x="616" y="735"/>
                      </a:lnTo>
                      <a:lnTo>
                        <a:pt x="609" y="724"/>
                      </a:lnTo>
                      <a:lnTo>
                        <a:pt x="599" y="713"/>
                      </a:lnTo>
                      <a:lnTo>
                        <a:pt x="587" y="700"/>
                      </a:lnTo>
                      <a:lnTo>
                        <a:pt x="599" y="701"/>
                      </a:lnTo>
                      <a:lnTo>
                        <a:pt x="617" y="688"/>
                      </a:lnTo>
                      <a:lnTo>
                        <a:pt x="621" y="676"/>
                      </a:lnTo>
                      <a:lnTo>
                        <a:pt x="640" y="696"/>
                      </a:lnTo>
                      <a:lnTo>
                        <a:pt x="660" y="715"/>
                      </a:lnTo>
                      <a:lnTo>
                        <a:pt x="670" y="722"/>
                      </a:lnTo>
                      <a:lnTo>
                        <a:pt x="691" y="720"/>
                      </a:lnTo>
                      <a:lnTo>
                        <a:pt x="705" y="706"/>
                      </a:lnTo>
                      <a:lnTo>
                        <a:pt x="706" y="685"/>
                      </a:lnTo>
                      <a:lnTo>
                        <a:pt x="700" y="675"/>
                      </a:lnTo>
                      <a:lnTo>
                        <a:pt x="516" y="465"/>
                      </a:lnTo>
                      <a:lnTo>
                        <a:pt x="332" y="255"/>
                      </a:lnTo>
                      <a:lnTo>
                        <a:pt x="346" y="260"/>
                      </a:lnTo>
                      <a:lnTo>
                        <a:pt x="360" y="267"/>
                      </a:lnTo>
                      <a:lnTo>
                        <a:pt x="432" y="303"/>
                      </a:lnTo>
                      <a:lnTo>
                        <a:pt x="565" y="390"/>
                      </a:lnTo>
                      <a:lnTo>
                        <a:pt x="688" y="492"/>
                      </a:lnTo>
                      <a:lnTo>
                        <a:pt x="804" y="604"/>
                      </a:lnTo>
                      <a:lnTo>
                        <a:pt x="858" y="662"/>
                      </a:lnTo>
                      <a:lnTo>
                        <a:pt x="916" y="727"/>
                      </a:lnTo>
                      <a:lnTo>
                        <a:pt x="1027" y="863"/>
                      </a:lnTo>
                      <a:lnTo>
                        <a:pt x="1128" y="1006"/>
                      </a:lnTo>
                      <a:lnTo>
                        <a:pt x="1220" y="1156"/>
                      </a:lnTo>
                      <a:lnTo>
                        <a:pt x="1260" y="1232"/>
                      </a:lnTo>
                      <a:lnTo>
                        <a:pt x="1295" y="1300"/>
                      </a:lnTo>
                      <a:lnTo>
                        <a:pt x="1357" y="1438"/>
                      </a:lnTo>
                      <a:lnTo>
                        <a:pt x="1412" y="1578"/>
                      </a:lnTo>
                      <a:lnTo>
                        <a:pt x="1457" y="1722"/>
                      </a:lnTo>
                      <a:lnTo>
                        <a:pt x="1494" y="1869"/>
                      </a:lnTo>
                      <a:lnTo>
                        <a:pt x="1524" y="2015"/>
                      </a:lnTo>
                      <a:lnTo>
                        <a:pt x="1545" y="2166"/>
                      </a:lnTo>
                      <a:lnTo>
                        <a:pt x="1558" y="2315"/>
                      </a:lnTo>
                      <a:lnTo>
                        <a:pt x="1561" y="2391"/>
                      </a:lnTo>
                      <a:lnTo>
                        <a:pt x="1558" y="2459"/>
                      </a:lnTo>
                      <a:lnTo>
                        <a:pt x="1553" y="2526"/>
                      </a:lnTo>
                      <a:lnTo>
                        <a:pt x="1554" y="2536"/>
                      </a:lnTo>
                      <a:lnTo>
                        <a:pt x="1561" y="2544"/>
                      </a:lnTo>
                      <a:lnTo>
                        <a:pt x="1559" y="2565"/>
                      </a:lnTo>
                      <a:lnTo>
                        <a:pt x="1559" y="2584"/>
                      </a:lnTo>
                      <a:lnTo>
                        <a:pt x="1561" y="2596"/>
                      </a:lnTo>
                      <a:lnTo>
                        <a:pt x="1574" y="2609"/>
                      </a:lnTo>
                      <a:lnTo>
                        <a:pt x="1593" y="2611"/>
                      </a:lnTo>
                      <a:lnTo>
                        <a:pt x="1610" y="2602"/>
                      </a:lnTo>
                      <a:lnTo>
                        <a:pt x="1614" y="2592"/>
                      </a:lnTo>
                      <a:lnTo>
                        <a:pt x="1619" y="2562"/>
                      </a:lnTo>
                      <a:lnTo>
                        <a:pt x="1624" y="2534"/>
                      </a:lnTo>
                      <a:lnTo>
                        <a:pt x="1653" y="2513"/>
                      </a:lnTo>
                      <a:lnTo>
                        <a:pt x="1695" y="2462"/>
                      </a:lnTo>
                      <a:lnTo>
                        <a:pt x="1724" y="2402"/>
                      </a:lnTo>
                      <a:lnTo>
                        <a:pt x="1741" y="2333"/>
                      </a:lnTo>
                      <a:lnTo>
                        <a:pt x="1749" y="2224"/>
                      </a:lnTo>
                      <a:lnTo>
                        <a:pt x="1739" y="2079"/>
                      </a:lnTo>
                      <a:lnTo>
                        <a:pt x="1732" y="201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1" name="Freeform 137">
                  <a:extLst>
                    <a:ext uri="{FF2B5EF4-FFF2-40B4-BE49-F238E27FC236}">
                      <a16:creationId xmlns:a16="http://schemas.microsoft.com/office/drawing/2014/main" id="{7C6F3572-0D43-454A-9AE8-4B648D265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191604">
                  <a:off x="4097296" y="3741711"/>
                  <a:ext cx="1119113" cy="1672267"/>
                </a:xfrm>
                <a:custGeom>
                  <a:avLst/>
                  <a:gdLst>
                    <a:gd name="T0" fmla="*/ 1685 w 1749"/>
                    <a:gd name="T1" fmla="*/ 1755 h 2611"/>
                    <a:gd name="T2" fmla="*/ 1542 w 1749"/>
                    <a:gd name="T3" fmla="*/ 1339 h 2611"/>
                    <a:gd name="T4" fmla="*/ 1436 w 1749"/>
                    <a:gd name="T5" fmla="*/ 1121 h 2611"/>
                    <a:gd name="T6" fmla="*/ 1281 w 1749"/>
                    <a:gd name="T7" fmla="*/ 842 h 2611"/>
                    <a:gd name="T8" fmla="*/ 918 w 1749"/>
                    <a:gd name="T9" fmla="*/ 425 h 2611"/>
                    <a:gd name="T10" fmla="*/ 649 w 1749"/>
                    <a:gd name="T11" fmla="*/ 258 h 2611"/>
                    <a:gd name="T12" fmla="*/ 391 w 1749"/>
                    <a:gd name="T13" fmla="*/ 185 h 2611"/>
                    <a:gd name="T14" fmla="*/ 490 w 1749"/>
                    <a:gd name="T15" fmla="*/ 177 h 2611"/>
                    <a:gd name="T16" fmla="*/ 938 w 1749"/>
                    <a:gd name="T17" fmla="*/ 158 h 2611"/>
                    <a:gd name="T18" fmla="*/ 938 w 1749"/>
                    <a:gd name="T19" fmla="*/ 106 h 2611"/>
                    <a:gd name="T20" fmla="*/ 870 w 1749"/>
                    <a:gd name="T21" fmla="*/ 98 h 2611"/>
                    <a:gd name="T22" fmla="*/ 835 w 1749"/>
                    <a:gd name="T23" fmla="*/ 94 h 2611"/>
                    <a:gd name="T24" fmla="*/ 867 w 1749"/>
                    <a:gd name="T25" fmla="*/ 88 h 2611"/>
                    <a:gd name="T26" fmla="*/ 894 w 1749"/>
                    <a:gd name="T27" fmla="*/ 50 h 2611"/>
                    <a:gd name="T28" fmla="*/ 866 w 1749"/>
                    <a:gd name="T29" fmla="*/ 24 h 2611"/>
                    <a:gd name="T30" fmla="*/ 779 w 1749"/>
                    <a:gd name="T31" fmla="*/ 22 h 2611"/>
                    <a:gd name="T32" fmla="*/ 95 w 1749"/>
                    <a:gd name="T33" fmla="*/ 1 h 2611"/>
                    <a:gd name="T34" fmla="*/ 62 w 1749"/>
                    <a:gd name="T35" fmla="*/ 11 h 2611"/>
                    <a:gd name="T36" fmla="*/ 34 w 1749"/>
                    <a:gd name="T37" fmla="*/ 30 h 2611"/>
                    <a:gd name="T38" fmla="*/ 0 w 1749"/>
                    <a:gd name="T39" fmla="*/ 61 h 2611"/>
                    <a:gd name="T40" fmla="*/ 220 w 1749"/>
                    <a:gd name="T41" fmla="*/ 351 h 2611"/>
                    <a:gd name="T42" fmla="*/ 414 w 1749"/>
                    <a:gd name="T43" fmla="*/ 573 h 2611"/>
                    <a:gd name="T44" fmla="*/ 583 w 1749"/>
                    <a:gd name="T45" fmla="*/ 767 h 2611"/>
                    <a:gd name="T46" fmla="*/ 616 w 1749"/>
                    <a:gd name="T47" fmla="*/ 735 h 2611"/>
                    <a:gd name="T48" fmla="*/ 587 w 1749"/>
                    <a:gd name="T49" fmla="*/ 700 h 2611"/>
                    <a:gd name="T50" fmla="*/ 621 w 1749"/>
                    <a:gd name="T51" fmla="*/ 676 h 2611"/>
                    <a:gd name="T52" fmla="*/ 670 w 1749"/>
                    <a:gd name="T53" fmla="*/ 722 h 2611"/>
                    <a:gd name="T54" fmla="*/ 706 w 1749"/>
                    <a:gd name="T55" fmla="*/ 685 h 2611"/>
                    <a:gd name="T56" fmla="*/ 332 w 1749"/>
                    <a:gd name="T57" fmla="*/ 255 h 2611"/>
                    <a:gd name="T58" fmla="*/ 432 w 1749"/>
                    <a:gd name="T59" fmla="*/ 303 h 2611"/>
                    <a:gd name="T60" fmla="*/ 804 w 1749"/>
                    <a:gd name="T61" fmla="*/ 604 h 2611"/>
                    <a:gd name="T62" fmla="*/ 1027 w 1749"/>
                    <a:gd name="T63" fmla="*/ 863 h 2611"/>
                    <a:gd name="T64" fmla="*/ 1260 w 1749"/>
                    <a:gd name="T65" fmla="*/ 1232 h 2611"/>
                    <a:gd name="T66" fmla="*/ 1412 w 1749"/>
                    <a:gd name="T67" fmla="*/ 1578 h 2611"/>
                    <a:gd name="T68" fmla="*/ 1524 w 1749"/>
                    <a:gd name="T69" fmla="*/ 2015 h 2611"/>
                    <a:gd name="T70" fmla="*/ 1561 w 1749"/>
                    <a:gd name="T71" fmla="*/ 2391 h 2611"/>
                    <a:gd name="T72" fmla="*/ 1554 w 1749"/>
                    <a:gd name="T73" fmla="*/ 2536 h 2611"/>
                    <a:gd name="T74" fmla="*/ 1559 w 1749"/>
                    <a:gd name="T75" fmla="*/ 2584 h 2611"/>
                    <a:gd name="T76" fmla="*/ 1593 w 1749"/>
                    <a:gd name="T77" fmla="*/ 2611 h 2611"/>
                    <a:gd name="T78" fmla="*/ 1619 w 1749"/>
                    <a:gd name="T79" fmla="*/ 2562 h 2611"/>
                    <a:gd name="T80" fmla="*/ 1695 w 1749"/>
                    <a:gd name="T81" fmla="*/ 2462 h 2611"/>
                    <a:gd name="T82" fmla="*/ 1749 w 1749"/>
                    <a:gd name="T83" fmla="*/ 2224 h 2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49" h="2611">
                      <a:moveTo>
                        <a:pt x="1732" y="2015"/>
                      </a:moveTo>
                      <a:lnTo>
                        <a:pt x="1720" y="1928"/>
                      </a:lnTo>
                      <a:lnTo>
                        <a:pt x="1685" y="1755"/>
                      </a:lnTo>
                      <a:lnTo>
                        <a:pt x="1638" y="1585"/>
                      </a:lnTo>
                      <a:lnTo>
                        <a:pt x="1577" y="1419"/>
                      </a:lnTo>
                      <a:lnTo>
                        <a:pt x="1542" y="1339"/>
                      </a:lnTo>
                      <a:lnTo>
                        <a:pt x="1502" y="1253"/>
                      </a:lnTo>
                      <a:lnTo>
                        <a:pt x="1458" y="1170"/>
                      </a:lnTo>
                      <a:lnTo>
                        <a:pt x="1436" y="1121"/>
                      </a:lnTo>
                      <a:lnTo>
                        <a:pt x="1413" y="1073"/>
                      </a:lnTo>
                      <a:lnTo>
                        <a:pt x="1373" y="997"/>
                      </a:lnTo>
                      <a:lnTo>
                        <a:pt x="1281" y="842"/>
                      </a:lnTo>
                      <a:lnTo>
                        <a:pt x="1173" y="691"/>
                      </a:lnTo>
                      <a:lnTo>
                        <a:pt x="1053" y="551"/>
                      </a:lnTo>
                      <a:lnTo>
                        <a:pt x="918" y="425"/>
                      </a:lnTo>
                      <a:lnTo>
                        <a:pt x="808" y="343"/>
                      </a:lnTo>
                      <a:lnTo>
                        <a:pt x="730" y="297"/>
                      </a:lnTo>
                      <a:lnTo>
                        <a:pt x="649" y="258"/>
                      </a:lnTo>
                      <a:lnTo>
                        <a:pt x="566" y="225"/>
                      </a:lnTo>
                      <a:lnTo>
                        <a:pt x="481" y="201"/>
                      </a:lnTo>
                      <a:lnTo>
                        <a:pt x="391" y="185"/>
                      </a:lnTo>
                      <a:lnTo>
                        <a:pt x="346" y="181"/>
                      </a:lnTo>
                      <a:lnTo>
                        <a:pt x="419" y="180"/>
                      </a:lnTo>
                      <a:lnTo>
                        <a:pt x="490" y="177"/>
                      </a:lnTo>
                      <a:lnTo>
                        <a:pt x="708" y="170"/>
                      </a:lnTo>
                      <a:lnTo>
                        <a:pt x="925" y="159"/>
                      </a:lnTo>
                      <a:lnTo>
                        <a:pt x="938" y="158"/>
                      </a:lnTo>
                      <a:lnTo>
                        <a:pt x="953" y="142"/>
                      </a:lnTo>
                      <a:lnTo>
                        <a:pt x="953" y="122"/>
                      </a:lnTo>
                      <a:lnTo>
                        <a:pt x="938" y="106"/>
                      </a:lnTo>
                      <a:lnTo>
                        <a:pt x="925" y="103"/>
                      </a:lnTo>
                      <a:lnTo>
                        <a:pt x="898" y="101"/>
                      </a:lnTo>
                      <a:lnTo>
                        <a:pt x="870" y="98"/>
                      </a:lnTo>
                      <a:lnTo>
                        <a:pt x="865" y="97"/>
                      </a:lnTo>
                      <a:lnTo>
                        <a:pt x="859" y="97"/>
                      </a:lnTo>
                      <a:lnTo>
                        <a:pt x="835" y="94"/>
                      </a:lnTo>
                      <a:lnTo>
                        <a:pt x="811" y="93"/>
                      </a:lnTo>
                      <a:lnTo>
                        <a:pt x="839" y="91"/>
                      </a:lnTo>
                      <a:lnTo>
                        <a:pt x="867" y="88"/>
                      </a:lnTo>
                      <a:lnTo>
                        <a:pt x="879" y="85"/>
                      </a:lnTo>
                      <a:lnTo>
                        <a:pt x="893" y="70"/>
                      </a:lnTo>
                      <a:lnTo>
                        <a:pt x="894" y="50"/>
                      </a:lnTo>
                      <a:lnTo>
                        <a:pt x="884" y="35"/>
                      </a:lnTo>
                      <a:lnTo>
                        <a:pt x="874" y="31"/>
                      </a:lnTo>
                      <a:lnTo>
                        <a:pt x="866" y="24"/>
                      </a:lnTo>
                      <a:lnTo>
                        <a:pt x="854" y="23"/>
                      </a:lnTo>
                      <a:lnTo>
                        <a:pt x="817" y="22"/>
                      </a:lnTo>
                      <a:lnTo>
                        <a:pt x="779" y="22"/>
                      </a:lnTo>
                      <a:lnTo>
                        <a:pt x="608" y="10"/>
                      </a:lnTo>
                      <a:lnTo>
                        <a:pt x="266" y="0"/>
                      </a:lnTo>
                      <a:lnTo>
                        <a:pt x="95" y="1"/>
                      </a:lnTo>
                      <a:lnTo>
                        <a:pt x="80" y="2"/>
                      </a:lnTo>
                      <a:lnTo>
                        <a:pt x="73" y="10"/>
                      </a:lnTo>
                      <a:lnTo>
                        <a:pt x="62" y="11"/>
                      </a:lnTo>
                      <a:lnTo>
                        <a:pt x="47" y="24"/>
                      </a:lnTo>
                      <a:lnTo>
                        <a:pt x="43" y="33"/>
                      </a:lnTo>
                      <a:lnTo>
                        <a:pt x="34" y="30"/>
                      </a:lnTo>
                      <a:lnTo>
                        <a:pt x="16" y="32"/>
                      </a:lnTo>
                      <a:lnTo>
                        <a:pt x="3" y="44"/>
                      </a:lnTo>
                      <a:lnTo>
                        <a:pt x="0" y="61"/>
                      </a:lnTo>
                      <a:lnTo>
                        <a:pt x="5" y="70"/>
                      </a:lnTo>
                      <a:lnTo>
                        <a:pt x="89" y="184"/>
                      </a:lnTo>
                      <a:lnTo>
                        <a:pt x="220" y="351"/>
                      </a:lnTo>
                      <a:lnTo>
                        <a:pt x="314" y="457"/>
                      </a:lnTo>
                      <a:lnTo>
                        <a:pt x="362" y="508"/>
                      </a:lnTo>
                      <a:lnTo>
                        <a:pt x="414" y="573"/>
                      </a:lnTo>
                      <a:lnTo>
                        <a:pt x="520" y="698"/>
                      </a:lnTo>
                      <a:lnTo>
                        <a:pt x="574" y="759"/>
                      </a:lnTo>
                      <a:lnTo>
                        <a:pt x="583" y="767"/>
                      </a:lnTo>
                      <a:lnTo>
                        <a:pt x="601" y="766"/>
                      </a:lnTo>
                      <a:lnTo>
                        <a:pt x="613" y="753"/>
                      </a:lnTo>
                      <a:lnTo>
                        <a:pt x="616" y="735"/>
                      </a:lnTo>
                      <a:lnTo>
                        <a:pt x="609" y="724"/>
                      </a:lnTo>
                      <a:lnTo>
                        <a:pt x="599" y="713"/>
                      </a:lnTo>
                      <a:lnTo>
                        <a:pt x="587" y="700"/>
                      </a:lnTo>
                      <a:lnTo>
                        <a:pt x="599" y="701"/>
                      </a:lnTo>
                      <a:lnTo>
                        <a:pt x="617" y="688"/>
                      </a:lnTo>
                      <a:lnTo>
                        <a:pt x="621" y="676"/>
                      </a:lnTo>
                      <a:lnTo>
                        <a:pt x="640" y="696"/>
                      </a:lnTo>
                      <a:lnTo>
                        <a:pt x="660" y="715"/>
                      </a:lnTo>
                      <a:lnTo>
                        <a:pt x="670" y="722"/>
                      </a:lnTo>
                      <a:lnTo>
                        <a:pt x="691" y="720"/>
                      </a:lnTo>
                      <a:lnTo>
                        <a:pt x="705" y="706"/>
                      </a:lnTo>
                      <a:lnTo>
                        <a:pt x="706" y="685"/>
                      </a:lnTo>
                      <a:lnTo>
                        <a:pt x="700" y="675"/>
                      </a:lnTo>
                      <a:lnTo>
                        <a:pt x="516" y="465"/>
                      </a:lnTo>
                      <a:lnTo>
                        <a:pt x="332" y="255"/>
                      </a:lnTo>
                      <a:lnTo>
                        <a:pt x="346" y="260"/>
                      </a:lnTo>
                      <a:lnTo>
                        <a:pt x="360" y="267"/>
                      </a:lnTo>
                      <a:lnTo>
                        <a:pt x="432" y="303"/>
                      </a:lnTo>
                      <a:lnTo>
                        <a:pt x="565" y="390"/>
                      </a:lnTo>
                      <a:lnTo>
                        <a:pt x="688" y="492"/>
                      </a:lnTo>
                      <a:lnTo>
                        <a:pt x="804" y="604"/>
                      </a:lnTo>
                      <a:lnTo>
                        <a:pt x="858" y="662"/>
                      </a:lnTo>
                      <a:lnTo>
                        <a:pt x="916" y="727"/>
                      </a:lnTo>
                      <a:lnTo>
                        <a:pt x="1027" y="863"/>
                      </a:lnTo>
                      <a:lnTo>
                        <a:pt x="1128" y="1006"/>
                      </a:lnTo>
                      <a:lnTo>
                        <a:pt x="1220" y="1156"/>
                      </a:lnTo>
                      <a:lnTo>
                        <a:pt x="1260" y="1232"/>
                      </a:lnTo>
                      <a:lnTo>
                        <a:pt x="1295" y="1300"/>
                      </a:lnTo>
                      <a:lnTo>
                        <a:pt x="1357" y="1438"/>
                      </a:lnTo>
                      <a:lnTo>
                        <a:pt x="1412" y="1578"/>
                      </a:lnTo>
                      <a:lnTo>
                        <a:pt x="1457" y="1722"/>
                      </a:lnTo>
                      <a:lnTo>
                        <a:pt x="1494" y="1869"/>
                      </a:lnTo>
                      <a:lnTo>
                        <a:pt x="1524" y="2015"/>
                      </a:lnTo>
                      <a:lnTo>
                        <a:pt x="1545" y="2166"/>
                      </a:lnTo>
                      <a:lnTo>
                        <a:pt x="1558" y="2315"/>
                      </a:lnTo>
                      <a:lnTo>
                        <a:pt x="1561" y="2391"/>
                      </a:lnTo>
                      <a:lnTo>
                        <a:pt x="1558" y="2459"/>
                      </a:lnTo>
                      <a:lnTo>
                        <a:pt x="1553" y="2526"/>
                      </a:lnTo>
                      <a:lnTo>
                        <a:pt x="1554" y="2536"/>
                      </a:lnTo>
                      <a:lnTo>
                        <a:pt x="1561" y="2544"/>
                      </a:lnTo>
                      <a:lnTo>
                        <a:pt x="1559" y="2565"/>
                      </a:lnTo>
                      <a:lnTo>
                        <a:pt x="1559" y="2584"/>
                      </a:lnTo>
                      <a:lnTo>
                        <a:pt x="1561" y="2596"/>
                      </a:lnTo>
                      <a:lnTo>
                        <a:pt x="1574" y="2609"/>
                      </a:lnTo>
                      <a:lnTo>
                        <a:pt x="1593" y="2611"/>
                      </a:lnTo>
                      <a:lnTo>
                        <a:pt x="1610" y="2602"/>
                      </a:lnTo>
                      <a:lnTo>
                        <a:pt x="1614" y="2592"/>
                      </a:lnTo>
                      <a:lnTo>
                        <a:pt x="1619" y="2562"/>
                      </a:lnTo>
                      <a:lnTo>
                        <a:pt x="1624" y="2534"/>
                      </a:lnTo>
                      <a:lnTo>
                        <a:pt x="1653" y="2513"/>
                      </a:lnTo>
                      <a:lnTo>
                        <a:pt x="1695" y="2462"/>
                      </a:lnTo>
                      <a:lnTo>
                        <a:pt x="1724" y="2402"/>
                      </a:lnTo>
                      <a:lnTo>
                        <a:pt x="1741" y="2333"/>
                      </a:lnTo>
                      <a:lnTo>
                        <a:pt x="1749" y="2224"/>
                      </a:lnTo>
                      <a:lnTo>
                        <a:pt x="1739" y="2079"/>
                      </a:lnTo>
                      <a:lnTo>
                        <a:pt x="1732" y="2015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2" name="Freeform 137">
                  <a:extLst>
                    <a:ext uri="{FF2B5EF4-FFF2-40B4-BE49-F238E27FC236}">
                      <a16:creationId xmlns:a16="http://schemas.microsoft.com/office/drawing/2014/main" id="{659FBB82-D53B-4AE0-B277-7E49304F4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7767" y="2262697"/>
                  <a:ext cx="1882393" cy="2812821"/>
                </a:xfrm>
                <a:custGeom>
                  <a:avLst/>
                  <a:gdLst>
                    <a:gd name="T0" fmla="*/ 1685 w 1749"/>
                    <a:gd name="T1" fmla="*/ 1755 h 2611"/>
                    <a:gd name="T2" fmla="*/ 1542 w 1749"/>
                    <a:gd name="T3" fmla="*/ 1339 h 2611"/>
                    <a:gd name="T4" fmla="*/ 1436 w 1749"/>
                    <a:gd name="T5" fmla="*/ 1121 h 2611"/>
                    <a:gd name="T6" fmla="*/ 1281 w 1749"/>
                    <a:gd name="T7" fmla="*/ 842 h 2611"/>
                    <a:gd name="T8" fmla="*/ 918 w 1749"/>
                    <a:gd name="T9" fmla="*/ 425 h 2611"/>
                    <a:gd name="T10" fmla="*/ 649 w 1749"/>
                    <a:gd name="T11" fmla="*/ 258 h 2611"/>
                    <a:gd name="T12" fmla="*/ 391 w 1749"/>
                    <a:gd name="T13" fmla="*/ 185 h 2611"/>
                    <a:gd name="T14" fmla="*/ 490 w 1749"/>
                    <a:gd name="T15" fmla="*/ 177 h 2611"/>
                    <a:gd name="T16" fmla="*/ 938 w 1749"/>
                    <a:gd name="T17" fmla="*/ 158 h 2611"/>
                    <a:gd name="T18" fmla="*/ 938 w 1749"/>
                    <a:gd name="T19" fmla="*/ 106 h 2611"/>
                    <a:gd name="T20" fmla="*/ 870 w 1749"/>
                    <a:gd name="T21" fmla="*/ 98 h 2611"/>
                    <a:gd name="T22" fmla="*/ 835 w 1749"/>
                    <a:gd name="T23" fmla="*/ 94 h 2611"/>
                    <a:gd name="T24" fmla="*/ 867 w 1749"/>
                    <a:gd name="T25" fmla="*/ 88 h 2611"/>
                    <a:gd name="T26" fmla="*/ 894 w 1749"/>
                    <a:gd name="T27" fmla="*/ 50 h 2611"/>
                    <a:gd name="T28" fmla="*/ 866 w 1749"/>
                    <a:gd name="T29" fmla="*/ 24 h 2611"/>
                    <a:gd name="T30" fmla="*/ 779 w 1749"/>
                    <a:gd name="T31" fmla="*/ 22 h 2611"/>
                    <a:gd name="T32" fmla="*/ 95 w 1749"/>
                    <a:gd name="T33" fmla="*/ 1 h 2611"/>
                    <a:gd name="T34" fmla="*/ 62 w 1749"/>
                    <a:gd name="T35" fmla="*/ 11 h 2611"/>
                    <a:gd name="T36" fmla="*/ 34 w 1749"/>
                    <a:gd name="T37" fmla="*/ 30 h 2611"/>
                    <a:gd name="T38" fmla="*/ 0 w 1749"/>
                    <a:gd name="T39" fmla="*/ 61 h 2611"/>
                    <a:gd name="T40" fmla="*/ 220 w 1749"/>
                    <a:gd name="T41" fmla="*/ 351 h 2611"/>
                    <a:gd name="T42" fmla="*/ 414 w 1749"/>
                    <a:gd name="T43" fmla="*/ 573 h 2611"/>
                    <a:gd name="T44" fmla="*/ 583 w 1749"/>
                    <a:gd name="T45" fmla="*/ 767 h 2611"/>
                    <a:gd name="T46" fmla="*/ 616 w 1749"/>
                    <a:gd name="T47" fmla="*/ 735 h 2611"/>
                    <a:gd name="T48" fmla="*/ 587 w 1749"/>
                    <a:gd name="T49" fmla="*/ 700 h 2611"/>
                    <a:gd name="T50" fmla="*/ 621 w 1749"/>
                    <a:gd name="T51" fmla="*/ 676 h 2611"/>
                    <a:gd name="T52" fmla="*/ 670 w 1749"/>
                    <a:gd name="T53" fmla="*/ 722 h 2611"/>
                    <a:gd name="T54" fmla="*/ 706 w 1749"/>
                    <a:gd name="T55" fmla="*/ 685 h 2611"/>
                    <a:gd name="T56" fmla="*/ 332 w 1749"/>
                    <a:gd name="T57" fmla="*/ 255 h 2611"/>
                    <a:gd name="T58" fmla="*/ 432 w 1749"/>
                    <a:gd name="T59" fmla="*/ 303 h 2611"/>
                    <a:gd name="T60" fmla="*/ 804 w 1749"/>
                    <a:gd name="T61" fmla="*/ 604 h 2611"/>
                    <a:gd name="T62" fmla="*/ 1027 w 1749"/>
                    <a:gd name="T63" fmla="*/ 863 h 2611"/>
                    <a:gd name="T64" fmla="*/ 1260 w 1749"/>
                    <a:gd name="T65" fmla="*/ 1232 h 2611"/>
                    <a:gd name="T66" fmla="*/ 1412 w 1749"/>
                    <a:gd name="T67" fmla="*/ 1578 h 2611"/>
                    <a:gd name="T68" fmla="*/ 1524 w 1749"/>
                    <a:gd name="T69" fmla="*/ 2015 h 2611"/>
                    <a:gd name="T70" fmla="*/ 1561 w 1749"/>
                    <a:gd name="T71" fmla="*/ 2391 h 2611"/>
                    <a:gd name="T72" fmla="*/ 1554 w 1749"/>
                    <a:gd name="T73" fmla="*/ 2536 h 2611"/>
                    <a:gd name="T74" fmla="*/ 1559 w 1749"/>
                    <a:gd name="T75" fmla="*/ 2584 h 2611"/>
                    <a:gd name="T76" fmla="*/ 1593 w 1749"/>
                    <a:gd name="T77" fmla="*/ 2611 h 2611"/>
                    <a:gd name="T78" fmla="*/ 1619 w 1749"/>
                    <a:gd name="T79" fmla="*/ 2562 h 2611"/>
                    <a:gd name="T80" fmla="*/ 1695 w 1749"/>
                    <a:gd name="T81" fmla="*/ 2462 h 2611"/>
                    <a:gd name="T82" fmla="*/ 1749 w 1749"/>
                    <a:gd name="T83" fmla="*/ 2224 h 2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49" h="2611">
                      <a:moveTo>
                        <a:pt x="1732" y="2015"/>
                      </a:moveTo>
                      <a:lnTo>
                        <a:pt x="1720" y="1928"/>
                      </a:lnTo>
                      <a:lnTo>
                        <a:pt x="1685" y="1755"/>
                      </a:lnTo>
                      <a:lnTo>
                        <a:pt x="1638" y="1585"/>
                      </a:lnTo>
                      <a:lnTo>
                        <a:pt x="1577" y="1419"/>
                      </a:lnTo>
                      <a:lnTo>
                        <a:pt x="1542" y="1339"/>
                      </a:lnTo>
                      <a:lnTo>
                        <a:pt x="1502" y="1253"/>
                      </a:lnTo>
                      <a:lnTo>
                        <a:pt x="1458" y="1170"/>
                      </a:lnTo>
                      <a:lnTo>
                        <a:pt x="1436" y="1121"/>
                      </a:lnTo>
                      <a:lnTo>
                        <a:pt x="1413" y="1073"/>
                      </a:lnTo>
                      <a:lnTo>
                        <a:pt x="1373" y="997"/>
                      </a:lnTo>
                      <a:lnTo>
                        <a:pt x="1281" y="842"/>
                      </a:lnTo>
                      <a:lnTo>
                        <a:pt x="1173" y="691"/>
                      </a:lnTo>
                      <a:lnTo>
                        <a:pt x="1053" y="551"/>
                      </a:lnTo>
                      <a:lnTo>
                        <a:pt x="918" y="425"/>
                      </a:lnTo>
                      <a:lnTo>
                        <a:pt x="808" y="343"/>
                      </a:lnTo>
                      <a:lnTo>
                        <a:pt x="730" y="297"/>
                      </a:lnTo>
                      <a:lnTo>
                        <a:pt x="649" y="258"/>
                      </a:lnTo>
                      <a:lnTo>
                        <a:pt x="566" y="225"/>
                      </a:lnTo>
                      <a:lnTo>
                        <a:pt x="481" y="201"/>
                      </a:lnTo>
                      <a:lnTo>
                        <a:pt x="391" y="185"/>
                      </a:lnTo>
                      <a:lnTo>
                        <a:pt x="346" y="181"/>
                      </a:lnTo>
                      <a:lnTo>
                        <a:pt x="419" y="180"/>
                      </a:lnTo>
                      <a:lnTo>
                        <a:pt x="490" y="177"/>
                      </a:lnTo>
                      <a:lnTo>
                        <a:pt x="708" y="170"/>
                      </a:lnTo>
                      <a:lnTo>
                        <a:pt x="925" y="159"/>
                      </a:lnTo>
                      <a:lnTo>
                        <a:pt x="938" y="158"/>
                      </a:lnTo>
                      <a:lnTo>
                        <a:pt x="953" y="142"/>
                      </a:lnTo>
                      <a:lnTo>
                        <a:pt x="953" y="122"/>
                      </a:lnTo>
                      <a:lnTo>
                        <a:pt x="938" y="106"/>
                      </a:lnTo>
                      <a:lnTo>
                        <a:pt x="925" y="103"/>
                      </a:lnTo>
                      <a:lnTo>
                        <a:pt x="898" y="101"/>
                      </a:lnTo>
                      <a:lnTo>
                        <a:pt x="870" y="98"/>
                      </a:lnTo>
                      <a:lnTo>
                        <a:pt x="865" y="97"/>
                      </a:lnTo>
                      <a:lnTo>
                        <a:pt x="859" y="97"/>
                      </a:lnTo>
                      <a:lnTo>
                        <a:pt x="835" y="94"/>
                      </a:lnTo>
                      <a:lnTo>
                        <a:pt x="811" y="93"/>
                      </a:lnTo>
                      <a:lnTo>
                        <a:pt x="839" y="91"/>
                      </a:lnTo>
                      <a:lnTo>
                        <a:pt x="867" y="88"/>
                      </a:lnTo>
                      <a:lnTo>
                        <a:pt x="879" y="85"/>
                      </a:lnTo>
                      <a:lnTo>
                        <a:pt x="893" y="70"/>
                      </a:lnTo>
                      <a:lnTo>
                        <a:pt x="894" y="50"/>
                      </a:lnTo>
                      <a:lnTo>
                        <a:pt x="884" y="35"/>
                      </a:lnTo>
                      <a:lnTo>
                        <a:pt x="874" y="31"/>
                      </a:lnTo>
                      <a:lnTo>
                        <a:pt x="866" y="24"/>
                      </a:lnTo>
                      <a:lnTo>
                        <a:pt x="854" y="23"/>
                      </a:lnTo>
                      <a:lnTo>
                        <a:pt x="817" y="22"/>
                      </a:lnTo>
                      <a:lnTo>
                        <a:pt x="779" y="22"/>
                      </a:lnTo>
                      <a:lnTo>
                        <a:pt x="608" y="10"/>
                      </a:lnTo>
                      <a:lnTo>
                        <a:pt x="266" y="0"/>
                      </a:lnTo>
                      <a:lnTo>
                        <a:pt x="95" y="1"/>
                      </a:lnTo>
                      <a:lnTo>
                        <a:pt x="80" y="2"/>
                      </a:lnTo>
                      <a:lnTo>
                        <a:pt x="73" y="10"/>
                      </a:lnTo>
                      <a:lnTo>
                        <a:pt x="62" y="11"/>
                      </a:lnTo>
                      <a:lnTo>
                        <a:pt x="47" y="24"/>
                      </a:lnTo>
                      <a:lnTo>
                        <a:pt x="43" y="33"/>
                      </a:lnTo>
                      <a:lnTo>
                        <a:pt x="34" y="30"/>
                      </a:lnTo>
                      <a:lnTo>
                        <a:pt x="16" y="32"/>
                      </a:lnTo>
                      <a:lnTo>
                        <a:pt x="3" y="44"/>
                      </a:lnTo>
                      <a:lnTo>
                        <a:pt x="0" y="61"/>
                      </a:lnTo>
                      <a:lnTo>
                        <a:pt x="5" y="70"/>
                      </a:lnTo>
                      <a:lnTo>
                        <a:pt x="89" y="184"/>
                      </a:lnTo>
                      <a:lnTo>
                        <a:pt x="220" y="351"/>
                      </a:lnTo>
                      <a:lnTo>
                        <a:pt x="314" y="457"/>
                      </a:lnTo>
                      <a:lnTo>
                        <a:pt x="362" y="508"/>
                      </a:lnTo>
                      <a:lnTo>
                        <a:pt x="414" y="573"/>
                      </a:lnTo>
                      <a:lnTo>
                        <a:pt x="520" y="698"/>
                      </a:lnTo>
                      <a:lnTo>
                        <a:pt x="574" y="759"/>
                      </a:lnTo>
                      <a:lnTo>
                        <a:pt x="583" y="767"/>
                      </a:lnTo>
                      <a:lnTo>
                        <a:pt x="601" y="766"/>
                      </a:lnTo>
                      <a:lnTo>
                        <a:pt x="613" y="753"/>
                      </a:lnTo>
                      <a:lnTo>
                        <a:pt x="616" y="735"/>
                      </a:lnTo>
                      <a:lnTo>
                        <a:pt x="609" y="724"/>
                      </a:lnTo>
                      <a:lnTo>
                        <a:pt x="599" y="713"/>
                      </a:lnTo>
                      <a:lnTo>
                        <a:pt x="587" y="700"/>
                      </a:lnTo>
                      <a:lnTo>
                        <a:pt x="599" y="701"/>
                      </a:lnTo>
                      <a:lnTo>
                        <a:pt x="617" y="688"/>
                      </a:lnTo>
                      <a:lnTo>
                        <a:pt x="621" y="676"/>
                      </a:lnTo>
                      <a:lnTo>
                        <a:pt x="640" y="696"/>
                      </a:lnTo>
                      <a:lnTo>
                        <a:pt x="660" y="715"/>
                      </a:lnTo>
                      <a:lnTo>
                        <a:pt x="670" y="722"/>
                      </a:lnTo>
                      <a:lnTo>
                        <a:pt x="691" y="720"/>
                      </a:lnTo>
                      <a:lnTo>
                        <a:pt x="705" y="706"/>
                      </a:lnTo>
                      <a:lnTo>
                        <a:pt x="706" y="685"/>
                      </a:lnTo>
                      <a:lnTo>
                        <a:pt x="700" y="675"/>
                      </a:lnTo>
                      <a:lnTo>
                        <a:pt x="516" y="465"/>
                      </a:lnTo>
                      <a:lnTo>
                        <a:pt x="332" y="255"/>
                      </a:lnTo>
                      <a:lnTo>
                        <a:pt x="346" y="260"/>
                      </a:lnTo>
                      <a:lnTo>
                        <a:pt x="360" y="267"/>
                      </a:lnTo>
                      <a:lnTo>
                        <a:pt x="432" y="303"/>
                      </a:lnTo>
                      <a:lnTo>
                        <a:pt x="565" y="390"/>
                      </a:lnTo>
                      <a:lnTo>
                        <a:pt x="688" y="492"/>
                      </a:lnTo>
                      <a:lnTo>
                        <a:pt x="804" y="604"/>
                      </a:lnTo>
                      <a:lnTo>
                        <a:pt x="858" y="662"/>
                      </a:lnTo>
                      <a:lnTo>
                        <a:pt x="916" y="727"/>
                      </a:lnTo>
                      <a:lnTo>
                        <a:pt x="1027" y="863"/>
                      </a:lnTo>
                      <a:lnTo>
                        <a:pt x="1128" y="1006"/>
                      </a:lnTo>
                      <a:lnTo>
                        <a:pt x="1220" y="1156"/>
                      </a:lnTo>
                      <a:lnTo>
                        <a:pt x="1260" y="1232"/>
                      </a:lnTo>
                      <a:lnTo>
                        <a:pt x="1295" y="1300"/>
                      </a:lnTo>
                      <a:lnTo>
                        <a:pt x="1357" y="1438"/>
                      </a:lnTo>
                      <a:lnTo>
                        <a:pt x="1412" y="1578"/>
                      </a:lnTo>
                      <a:lnTo>
                        <a:pt x="1457" y="1722"/>
                      </a:lnTo>
                      <a:lnTo>
                        <a:pt x="1494" y="1869"/>
                      </a:lnTo>
                      <a:lnTo>
                        <a:pt x="1524" y="2015"/>
                      </a:lnTo>
                      <a:lnTo>
                        <a:pt x="1545" y="2166"/>
                      </a:lnTo>
                      <a:lnTo>
                        <a:pt x="1558" y="2315"/>
                      </a:lnTo>
                      <a:lnTo>
                        <a:pt x="1561" y="2391"/>
                      </a:lnTo>
                      <a:lnTo>
                        <a:pt x="1558" y="2459"/>
                      </a:lnTo>
                      <a:lnTo>
                        <a:pt x="1553" y="2526"/>
                      </a:lnTo>
                      <a:lnTo>
                        <a:pt x="1554" y="2536"/>
                      </a:lnTo>
                      <a:lnTo>
                        <a:pt x="1561" y="2544"/>
                      </a:lnTo>
                      <a:lnTo>
                        <a:pt x="1559" y="2565"/>
                      </a:lnTo>
                      <a:lnTo>
                        <a:pt x="1559" y="2584"/>
                      </a:lnTo>
                      <a:lnTo>
                        <a:pt x="1561" y="2596"/>
                      </a:lnTo>
                      <a:lnTo>
                        <a:pt x="1574" y="2609"/>
                      </a:lnTo>
                      <a:lnTo>
                        <a:pt x="1593" y="2611"/>
                      </a:lnTo>
                      <a:lnTo>
                        <a:pt x="1610" y="2602"/>
                      </a:lnTo>
                      <a:lnTo>
                        <a:pt x="1614" y="2592"/>
                      </a:lnTo>
                      <a:lnTo>
                        <a:pt x="1619" y="2562"/>
                      </a:lnTo>
                      <a:lnTo>
                        <a:pt x="1624" y="2534"/>
                      </a:lnTo>
                      <a:lnTo>
                        <a:pt x="1653" y="2513"/>
                      </a:lnTo>
                      <a:lnTo>
                        <a:pt x="1695" y="2462"/>
                      </a:lnTo>
                      <a:lnTo>
                        <a:pt x="1724" y="2402"/>
                      </a:lnTo>
                      <a:lnTo>
                        <a:pt x="1741" y="2333"/>
                      </a:lnTo>
                      <a:lnTo>
                        <a:pt x="1749" y="2224"/>
                      </a:lnTo>
                      <a:lnTo>
                        <a:pt x="1739" y="2079"/>
                      </a:lnTo>
                      <a:lnTo>
                        <a:pt x="1732" y="2015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912D4AA-0157-48C3-8A7E-AA1503370E60}"/>
                  </a:ext>
                </a:extLst>
              </p:cNvPr>
              <p:cNvGrpSpPr/>
              <p:nvPr/>
            </p:nvGrpSpPr>
            <p:grpSpPr>
              <a:xfrm flipH="1">
                <a:off x="6144125" y="2026412"/>
                <a:ext cx="1748589" cy="3123104"/>
                <a:chOff x="4007767" y="2262697"/>
                <a:chExt cx="1882393" cy="3620722"/>
              </a:xfrm>
            </p:grpSpPr>
            <p:sp>
              <p:nvSpPr>
                <p:cNvPr id="57" name="Freeform 137">
                  <a:extLst>
                    <a:ext uri="{FF2B5EF4-FFF2-40B4-BE49-F238E27FC236}">
                      <a16:creationId xmlns:a16="http://schemas.microsoft.com/office/drawing/2014/main" id="{E320E67B-5759-42AA-9D2D-25FD1C5515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9222521">
                  <a:off x="4156355" y="4797073"/>
                  <a:ext cx="727004" cy="1086346"/>
                </a:xfrm>
                <a:custGeom>
                  <a:avLst/>
                  <a:gdLst>
                    <a:gd name="T0" fmla="*/ 1685 w 1749"/>
                    <a:gd name="T1" fmla="*/ 1755 h 2611"/>
                    <a:gd name="T2" fmla="*/ 1542 w 1749"/>
                    <a:gd name="T3" fmla="*/ 1339 h 2611"/>
                    <a:gd name="T4" fmla="*/ 1436 w 1749"/>
                    <a:gd name="T5" fmla="*/ 1121 h 2611"/>
                    <a:gd name="T6" fmla="*/ 1281 w 1749"/>
                    <a:gd name="T7" fmla="*/ 842 h 2611"/>
                    <a:gd name="T8" fmla="*/ 918 w 1749"/>
                    <a:gd name="T9" fmla="*/ 425 h 2611"/>
                    <a:gd name="T10" fmla="*/ 649 w 1749"/>
                    <a:gd name="T11" fmla="*/ 258 h 2611"/>
                    <a:gd name="T12" fmla="*/ 391 w 1749"/>
                    <a:gd name="T13" fmla="*/ 185 h 2611"/>
                    <a:gd name="T14" fmla="*/ 490 w 1749"/>
                    <a:gd name="T15" fmla="*/ 177 h 2611"/>
                    <a:gd name="T16" fmla="*/ 938 w 1749"/>
                    <a:gd name="T17" fmla="*/ 158 h 2611"/>
                    <a:gd name="T18" fmla="*/ 938 w 1749"/>
                    <a:gd name="T19" fmla="*/ 106 h 2611"/>
                    <a:gd name="T20" fmla="*/ 870 w 1749"/>
                    <a:gd name="T21" fmla="*/ 98 h 2611"/>
                    <a:gd name="T22" fmla="*/ 835 w 1749"/>
                    <a:gd name="T23" fmla="*/ 94 h 2611"/>
                    <a:gd name="T24" fmla="*/ 867 w 1749"/>
                    <a:gd name="T25" fmla="*/ 88 h 2611"/>
                    <a:gd name="T26" fmla="*/ 894 w 1749"/>
                    <a:gd name="T27" fmla="*/ 50 h 2611"/>
                    <a:gd name="T28" fmla="*/ 866 w 1749"/>
                    <a:gd name="T29" fmla="*/ 24 h 2611"/>
                    <a:gd name="T30" fmla="*/ 779 w 1749"/>
                    <a:gd name="T31" fmla="*/ 22 h 2611"/>
                    <a:gd name="T32" fmla="*/ 95 w 1749"/>
                    <a:gd name="T33" fmla="*/ 1 h 2611"/>
                    <a:gd name="T34" fmla="*/ 62 w 1749"/>
                    <a:gd name="T35" fmla="*/ 11 h 2611"/>
                    <a:gd name="T36" fmla="*/ 34 w 1749"/>
                    <a:gd name="T37" fmla="*/ 30 h 2611"/>
                    <a:gd name="T38" fmla="*/ 0 w 1749"/>
                    <a:gd name="T39" fmla="*/ 61 h 2611"/>
                    <a:gd name="T40" fmla="*/ 220 w 1749"/>
                    <a:gd name="T41" fmla="*/ 351 h 2611"/>
                    <a:gd name="T42" fmla="*/ 414 w 1749"/>
                    <a:gd name="T43" fmla="*/ 573 h 2611"/>
                    <a:gd name="T44" fmla="*/ 583 w 1749"/>
                    <a:gd name="T45" fmla="*/ 767 h 2611"/>
                    <a:gd name="T46" fmla="*/ 616 w 1749"/>
                    <a:gd name="T47" fmla="*/ 735 h 2611"/>
                    <a:gd name="T48" fmla="*/ 587 w 1749"/>
                    <a:gd name="T49" fmla="*/ 700 h 2611"/>
                    <a:gd name="T50" fmla="*/ 621 w 1749"/>
                    <a:gd name="T51" fmla="*/ 676 h 2611"/>
                    <a:gd name="T52" fmla="*/ 670 w 1749"/>
                    <a:gd name="T53" fmla="*/ 722 h 2611"/>
                    <a:gd name="T54" fmla="*/ 706 w 1749"/>
                    <a:gd name="T55" fmla="*/ 685 h 2611"/>
                    <a:gd name="T56" fmla="*/ 332 w 1749"/>
                    <a:gd name="T57" fmla="*/ 255 h 2611"/>
                    <a:gd name="T58" fmla="*/ 432 w 1749"/>
                    <a:gd name="T59" fmla="*/ 303 h 2611"/>
                    <a:gd name="T60" fmla="*/ 804 w 1749"/>
                    <a:gd name="T61" fmla="*/ 604 h 2611"/>
                    <a:gd name="T62" fmla="*/ 1027 w 1749"/>
                    <a:gd name="T63" fmla="*/ 863 h 2611"/>
                    <a:gd name="T64" fmla="*/ 1260 w 1749"/>
                    <a:gd name="T65" fmla="*/ 1232 h 2611"/>
                    <a:gd name="T66" fmla="*/ 1412 w 1749"/>
                    <a:gd name="T67" fmla="*/ 1578 h 2611"/>
                    <a:gd name="T68" fmla="*/ 1524 w 1749"/>
                    <a:gd name="T69" fmla="*/ 2015 h 2611"/>
                    <a:gd name="T70" fmla="*/ 1561 w 1749"/>
                    <a:gd name="T71" fmla="*/ 2391 h 2611"/>
                    <a:gd name="T72" fmla="*/ 1554 w 1749"/>
                    <a:gd name="T73" fmla="*/ 2536 h 2611"/>
                    <a:gd name="T74" fmla="*/ 1559 w 1749"/>
                    <a:gd name="T75" fmla="*/ 2584 h 2611"/>
                    <a:gd name="T76" fmla="*/ 1593 w 1749"/>
                    <a:gd name="T77" fmla="*/ 2611 h 2611"/>
                    <a:gd name="T78" fmla="*/ 1619 w 1749"/>
                    <a:gd name="T79" fmla="*/ 2562 h 2611"/>
                    <a:gd name="T80" fmla="*/ 1695 w 1749"/>
                    <a:gd name="T81" fmla="*/ 2462 h 2611"/>
                    <a:gd name="T82" fmla="*/ 1749 w 1749"/>
                    <a:gd name="T83" fmla="*/ 2224 h 2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49" h="2611">
                      <a:moveTo>
                        <a:pt x="1732" y="2015"/>
                      </a:moveTo>
                      <a:lnTo>
                        <a:pt x="1720" y="1928"/>
                      </a:lnTo>
                      <a:lnTo>
                        <a:pt x="1685" y="1755"/>
                      </a:lnTo>
                      <a:lnTo>
                        <a:pt x="1638" y="1585"/>
                      </a:lnTo>
                      <a:lnTo>
                        <a:pt x="1577" y="1419"/>
                      </a:lnTo>
                      <a:lnTo>
                        <a:pt x="1542" y="1339"/>
                      </a:lnTo>
                      <a:lnTo>
                        <a:pt x="1502" y="1253"/>
                      </a:lnTo>
                      <a:lnTo>
                        <a:pt x="1458" y="1170"/>
                      </a:lnTo>
                      <a:lnTo>
                        <a:pt x="1436" y="1121"/>
                      </a:lnTo>
                      <a:lnTo>
                        <a:pt x="1413" y="1073"/>
                      </a:lnTo>
                      <a:lnTo>
                        <a:pt x="1373" y="997"/>
                      </a:lnTo>
                      <a:lnTo>
                        <a:pt x="1281" y="842"/>
                      </a:lnTo>
                      <a:lnTo>
                        <a:pt x="1173" y="691"/>
                      </a:lnTo>
                      <a:lnTo>
                        <a:pt x="1053" y="551"/>
                      </a:lnTo>
                      <a:lnTo>
                        <a:pt x="918" y="425"/>
                      </a:lnTo>
                      <a:lnTo>
                        <a:pt x="808" y="343"/>
                      </a:lnTo>
                      <a:lnTo>
                        <a:pt x="730" y="297"/>
                      </a:lnTo>
                      <a:lnTo>
                        <a:pt x="649" y="258"/>
                      </a:lnTo>
                      <a:lnTo>
                        <a:pt x="566" y="225"/>
                      </a:lnTo>
                      <a:lnTo>
                        <a:pt x="481" y="201"/>
                      </a:lnTo>
                      <a:lnTo>
                        <a:pt x="391" y="185"/>
                      </a:lnTo>
                      <a:lnTo>
                        <a:pt x="346" y="181"/>
                      </a:lnTo>
                      <a:lnTo>
                        <a:pt x="419" y="180"/>
                      </a:lnTo>
                      <a:lnTo>
                        <a:pt x="490" y="177"/>
                      </a:lnTo>
                      <a:lnTo>
                        <a:pt x="708" y="170"/>
                      </a:lnTo>
                      <a:lnTo>
                        <a:pt x="925" y="159"/>
                      </a:lnTo>
                      <a:lnTo>
                        <a:pt x="938" y="158"/>
                      </a:lnTo>
                      <a:lnTo>
                        <a:pt x="953" y="142"/>
                      </a:lnTo>
                      <a:lnTo>
                        <a:pt x="953" y="122"/>
                      </a:lnTo>
                      <a:lnTo>
                        <a:pt x="938" y="106"/>
                      </a:lnTo>
                      <a:lnTo>
                        <a:pt x="925" y="103"/>
                      </a:lnTo>
                      <a:lnTo>
                        <a:pt x="898" y="101"/>
                      </a:lnTo>
                      <a:lnTo>
                        <a:pt x="870" y="98"/>
                      </a:lnTo>
                      <a:lnTo>
                        <a:pt x="865" y="97"/>
                      </a:lnTo>
                      <a:lnTo>
                        <a:pt x="859" y="97"/>
                      </a:lnTo>
                      <a:lnTo>
                        <a:pt x="835" y="94"/>
                      </a:lnTo>
                      <a:lnTo>
                        <a:pt x="811" y="93"/>
                      </a:lnTo>
                      <a:lnTo>
                        <a:pt x="839" y="91"/>
                      </a:lnTo>
                      <a:lnTo>
                        <a:pt x="867" y="88"/>
                      </a:lnTo>
                      <a:lnTo>
                        <a:pt x="879" y="85"/>
                      </a:lnTo>
                      <a:lnTo>
                        <a:pt x="893" y="70"/>
                      </a:lnTo>
                      <a:lnTo>
                        <a:pt x="894" y="50"/>
                      </a:lnTo>
                      <a:lnTo>
                        <a:pt x="884" y="35"/>
                      </a:lnTo>
                      <a:lnTo>
                        <a:pt x="874" y="31"/>
                      </a:lnTo>
                      <a:lnTo>
                        <a:pt x="866" y="24"/>
                      </a:lnTo>
                      <a:lnTo>
                        <a:pt x="854" y="23"/>
                      </a:lnTo>
                      <a:lnTo>
                        <a:pt x="817" y="22"/>
                      </a:lnTo>
                      <a:lnTo>
                        <a:pt x="779" y="22"/>
                      </a:lnTo>
                      <a:lnTo>
                        <a:pt x="608" y="10"/>
                      </a:lnTo>
                      <a:lnTo>
                        <a:pt x="266" y="0"/>
                      </a:lnTo>
                      <a:lnTo>
                        <a:pt x="95" y="1"/>
                      </a:lnTo>
                      <a:lnTo>
                        <a:pt x="80" y="2"/>
                      </a:lnTo>
                      <a:lnTo>
                        <a:pt x="73" y="10"/>
                      </a:lnTo>
                      <a:lnTo>
                        <a:pt x="62" y="11"/>
                      </a:lnTo>
                      <a:lnTo>
                        <a:pt x="47" y="24"/>
                      </a:lnTo>
                      <a:lnTo>
                        <a:pt x="43" y="33"/>
                      </a:lnTo>
                      <a:lnTo>
                        <a:pt x="34" y="30"/>
                      </a:lnTo>
                      <a:lnTo>
                        <a:pt x="16" y="32"/>
                      </a:lnTo>
                      <a:lnTo>
                        <a:pt x="3" y="44"/>
                      </a:lnTo>
                      <a:lnTo>
                        <a:pt x="0" y="61"/>
                      </a:lnTo>
                      <a:lnTo>
                        <a:pt x="5" y="70"/>
                      </a:lnTo>
                      <a:lnTo>
                        <a:pt x="89" y="184"/>
                      </a:lnTo>
                      <a:lnTo>
                        <a:pt x="220" y="351"/>
                      </a:lnTo>
                      <a:lnTo>
                        <a:pt x="314" y="457"/>
                      </a:lnTo>
                      <a:lnTo>
                        <a:pt x="362" y="508"/>
                      </a:lnTo>
                      <a:lnTo>
                        <a:pt x="414" y="573"/>
                      </a:lnTo>
                      <a:lnTo>
                        <a:pt x="520" y="698"/>
                      </a:lnTo>
                      <a:lnTo>
                        <a:pt x="574" y="759"/>
                      </a:lnTo>
                      <a:lnTo>
                        <a:pt x="583" y="767"/>
                      </a:lnTo>
                      <a:lnTo>
                        <a:pt x="601" y="766"/>
                      </a:lnTo>
                      <a:lnTo>
                        <a:pt x="613" y="753"/>
                      </a:lnTo>
                      <a:lnTo>
                        <a:pt x="616" y="735"/>
                      </a:lnTo>
                      <a:lnTo>
                        <a:pt x="609" y="724"/>
                      </a:lnTo>
                      <a:lnTo>
                        <a:pt x="599" y="713"/>
                      </a:lnTo>
                      <a:lnTo>
                        <a:pt x="587" y="700"/>
                      </a:lnTo>
                      <a:lnTo>
                        <a:pt x="599" y="701"/>
                      </a:lnTo>
                      <a:lnTo>
                        <a:pt x="617" y="688"/>
                      </a:lnTo>
                      <a:lnTo>
                        <a:pt x="621" y="676"/>
                      </a:lnTo>
                      <a:lnTo>
                        <a:pt x="640" y="696"/>
                      </a:lnTo>
                      <a:lnTo>
                        <a:pt x="660" y="715"/>
                      </a:lnTo>
                      <a:lnTo>
                        <a:pt x="670" y="722"/>
                      </a:lnTo>
                      <a:lnTo>
                        <a:pt x="691" y="720"/>
                      </a:lnTo>
                      <a:lnTo>
                        <a:pt x="705" y="706"/>
                      </a:lnTo>
                      <a:lnTo>
                        <a:pt x="706" y="685"/>
                      </a:lnTo>
                      <a:lnTo>
                        <a:pt x="700" y="675"/>
                      </a:lnTo>
                      <a:lnTo>
                        <a:pt x="516" y="465"/>
                      </a:lnTo>
                      <a:lnTo>
                        <a:pt x="332" y="255"/>
                      </a:lnTo>
                      <a:lnTo>
                        <a:pt x="346" y="260"/>
                      </a:lnTo>
                      <a:lnTo>
                        <a:pt x="360" y="267"/>
                      </a:lnTo>
                      <a:lnTo>
                        <a:pt x="432" y="303"/>
                      </a:lnTo>
                      <a:lnTo>
                        <a:pt x="565" y="390"/>
                      </a:lnTo>
                      <a:lnTo>
                        <a:pt x="688" y="492"/>
                      </a:lnTo>
                      <a:lnTo>
                        <a:pt x="804" y="604"/>
                      </a:lnTo>
                      <a:lnTo>
                        <a:pt x="858" y="662"/>
                      </a:lnTo>
                      <a:lnTo>
                        <a:pt x="916" y="727"/>
                      </a:lnTo>
                      <a:lnTo>
                        <a:pt x="1027" y="863"/>
                      </a:lnTo>
                      <a:lnTo>
                        <a:pt x="1128" y="1006"/>
                      </a:lnTo>
                      <a:lnTo>
                        <a:pt x="1220" y="1156"/>
                      </a:lnTo>
                      <a:lnTo>
                        <a:pt x="1260" y="1232"/>
                      </a:lnTo>
                      <a:lnTo>
                        <a:pt x="1295" y="1300"/>
                      </a:lnTo>
                      <a:lnTo>
                        <a:pt x="1357" y="1438"/>
                      </a:lnTo>
                      <a:lnTo>
                        <a:pt x="1412" y="1578"/>
                      </a:lnTo>
                      <a:lnTo>
                        <a:pt x="1457" y="1722"/>
                      </a:lnTo>
                      <a:lnTo>
                        <a:pt x="1494" y="1869"/>
                      </a:lnTo>
                      <a:lnTo>
                        <a:pt x="1524" y="2015"/>
                      </a:lnTo>
                      <a:lnTo>
                        <a:pt x="1545" y="2166"/>
                      </a:lnTo>
                      <a:lnTo>
                        <a:pt x="1558" y="2315"/>
                      </a:lnTo>
                      <a:lnTo>
                        <a:pt x="1561" y="2391"/>
                      </a:lnTo>
                      <a:lnTo>
                        <a:pt x="1558" y="2459"/>
                      </a:lnTo>
                      <a:lnTo>
                        <a:pt x="1553" y="2526"/>
                      </a:lnTo>
                      <a:lnTo>
                        <a:pt x="1554" y="2536"/>
                      </a:lnTo>
                      <a:lnTo>
                        <a:pt x="1561" y="2544"/>
                      </a:lnTo>
                      <a:lnTo>
                        <a:pt x="1559" y="2565"/>
                      </a:lnTo>
                      <a:lnTo>
                        <a:pt x="1559" y="2584"/>
                      </a:lnTo>
                      <a:lnTo>
                        <a:pt x="1561" y="2596"/>
                      </a:lnTo>
                      <a:lnTo>
                        <a:pt x="1574" y="2609"/>
                      </a:lnTo>
                      <a:lnTo>
                        <a:pt x="1593" y="2611"/>
                      </a:lnTo>
                      <a:lnTo>
                        <a:pt x="1610" y="2602"/>
                      </a:lnTo>
                      <a:lnTo>
                        <a:pt x="1614" y="2592"/>
                      </a:lnTo>
                      <a:lnTo>
                        <a:pt x="1619" y="2562"/>
                      </a:lnTo>
                      <a:lnTo>
                        <a:pt x="1624" y="2534"/>
                      </a:lnTo>
                      <a:lnTo>
                        <a:pt x="1653" y="2513"/>
                      </a:lnTo>
                      <a:lnTo>
                        <a:pt x="1695" y="2462"/>
                      </a:lnTo>
                      <a:lnTo>
                        <a:pt x="1724" y="2402"/>
                      </a:lnTo>
                      <a:lnTo>
                        <a:pt x="1741" y="2333"/>
                      </a:lnTo>
                      <a:lnTo>
                        <a:pt x="1749" y="2224"/>
                      </a:lnTo>
                      <a:lnTo>
                        <a:pt x="1739" y="2079"/>
                      </a:lnTo>
                      <a:lnTo>
                        <a:pt x="1732" y="2015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58" name="Freeform 137">
                  <a:extLst>
                    <a:ext uri="{FF2B5EF4-FFF2-40B4-BE49-F238E27FC236}">
                      <a16:creationId xmlns:a16="http://schemas.microsoft.com/office/drawing/2014/main" id="{41C5BE2B-0C8B-4F8F-AD3A-692E988AE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191604">
                  <a:off x="4097296" y="3741711"/>
                  <a:ext cx="1119113" cy="1672267"/>
                </a:xfrm>
                <a:custGeom>
                  <a:avLst/>
                  <a:gdLst>
                    <a:gd name="T0" fmla="*/ 1685 w 1749"/>
                    <a:gd name="T1" fmla="*/ 1755 h 2611"/>
                    <a:gd name="T2" fmla="*/ 1542 w 1749"/>
                    <a:gd name="T3" fmla="*/ 1339 h 2611"/>
                    <a:gd name="T4" fmla="*/ 1436 w 1749"/>
                    <a:gd name="T5" fmla="*/ 1121 h 2611"/>
                    <a:gd name="T6" fmla="*/ 1281 w 1749"/>
                    <a:gd name="T7" fmla="*/ 842 h 2611"/>
                    <a:gd name="T8" fmla="*/ 918 w 1749"/>
                    <a:gd name="T9" fmla="*/ 425 h 2611"/>
                    <a:gd name="T10" fmla="*/ 649 w 1749"/>
                    <a:gd name="T11" fmla="*/ 258 h 2611"/>
                    <a:gd name="T12" fmla="*/ 391 w 1749"/>
                    <a:gd name="T13" fmla="*/ 185 h 2611"/>
                    <a:gd name="T14" fmla="*/ 490 w 1749"/>
                    <a:gd name="T15" fmla="*/ 177 h 2611"/>
                    <a:gd name="T16" fmla="*/ 938 w 1749"/>
                    <a:gd name="T17" fmla="*/ 158 h 2611"/>
                    <a:gd name="T18" fmla="*/ 938 w 1749"/>
                    <a:gd name="T19" fmla="*/ 106 h 2611"/>
                    <a:gd name="T20" fmla="*/ 870 w 1749"/>
                    <a:gd name="T21" fmla="*/ 98 h 2611"/>
                    <a:gd name="T22" fmla="*/ 835 w 1749"/>
                    <a:gd name="T23" fmla="*/ 94 h 2611"/>
                    <a:gd name="T24" fmla="*/ 867 w 1749"/>
                    <a:gd name="T25" fmla="*/ 88 h 2611"/>
                    <a:gd name="T26" fmla="*/ 894 w 1749"/>
                    <a:gd name="T27" fmla="*/ 50 h 2611"/>
                    <a:gd name="T28" fmla="*/ 866 w 1749"/>
                    <a:gd name="T29" fmla="*/ 24 h 2611"/>
                    <a:gd name="T30" fmla="*/ 779 w 1749"/>
                    <a:gd name="T31" fmla="*/ 22 h 2611"/>
                    <a:gd name="T32" fmla="*/ 95 w 1749"/>
                    <a:gd name="T33" fmla="*/ 1 h 2611"/>
                    <a:gd name="T34" fmla="*/ 62 w 1749"/>
                    <a:gd name="T35" fmla="*/ 11 h 2611"/>
                    <a:gd name="T36" fmla="*/ 34 w 1749"/>
                    <a:gd name="T37" fmla="*/ 30 h 2611"/>
                    <a:gd name="T38" fmla="*/ 0 w 1749"/>
                    <a:gd name="T39" fmla="*/ 61 h 2611"/>
                    <a:gd name="T40" fmla="*/ 220 w 1749"/>
                    <a:gd name="T41" fmla="*/ 351 h 2611"/>
                    <a:gd name="T42" fmla="*/ 414 w 1749"/>
                    <a:gd name="T43" fmla="*/ 573 h 2611"/>
                    <a:gd name="T44" fmla="*/ 583 w 1749"/>
                    <a:gd name="T45" fmla="*/ 767 h 2611"/>
                    <a:gd name="T46" fmla="*/ 616 w 1749"/>
                    <a:gd name="T47" fmla="*/ 735 h 2611"/>
                    <a:gd name="T48" fmla="*/ 587 w 1749"/>
                    <a:gd name="T49" fmla="*/ 700 h 2611"/>
                    <a:gd name="T50" fmla="*/ 621 w 1749"/>
                    <a:gd name="T51" fmla="*/ 676 h 2611"/>
                    <a:gd name="T52" fmla="*/ 670 w 1749"/>
                    <a:gd name="T53" fmla="*/ 722 h 2611"/>
                    <a:gd name="T54" fmla="*/ 706 w 1749"/>
                    <a:gd name="T55" fmla="*/ 685 h 2611"/>
                    <a:gd name="T56" fmla="*/ 332 w 1749"/>
                    <a:gd name="T57" fmla="*/ 255 h 2611"/>
                    <a:gd name="T58" fmla="*/ 432 w 1749"/>
                    <a:gd name="T59" fmla="*/ 303 h 2611"/>
                    <a:gd name="T60" fmla="*/ 804 w 1749"/>
                    <a:gd name="T61" fmla="*/ 604 h 2611"/>
                    <a:gd name="T62" fmla="*/ 1027 w 1749"/>
                    <a:gd name="T63" fmla="*/ 863 h 2611"/>
                    <a:gd name="T64" fmla="*/ 1260 w 1749"/>
                    <a:gd name="T65" fmla="*/ 1232 h 2611"/>
                    <a:gd name="T66" fmla="*/ 1412 w 1749"/>
                    <a:gd name="T67" fmla="*/ 1578 h 2611"/>
                    <a:gd name="T68" fmla="*/ 1524 w 1749"/>
                    <a:gd name="T69" fmla="*/ 2015 h 2611"/>
                    <a:gd name="T70" fmla="*/ 1561 w 1749"/>
                    <a:gd name="T71" fmla="*/ 2391 h 2611"/>
                    <a:gd name="T72" fmla="*/ 1554 w 1749"/>
                    <a:gd name="T73" fmla="*/ 2536 h 2611"/>
                    <a:gd name="T74" fmla="*/ 1559 w 1749"/>
                    <a:gd name="T75" fmla="*/ 2584 h 2611"/>
                    <a:gd name="T76" fmla="*/ 1593 w 1749"/>
                    <a:gd name="T77" fmla="*/ 2611 h 2611"/>
                    <a:gd name="T78" fmla="*/ 1619 w 1749"/>
                    <a:gd name="T79" fmla="*/ 2562 h 2611"/>
                    <a:gd name="T80" fmla="*/ 1695 w 1749"/>
                    <a:gd name="T81" fmla="*/ 2462 h 2611"/>
                    <a:gd name="T82" fmla="*/ 1749 w 1749"/>
                    <a:gd name="T83" fmla="*/ 2224 h 2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49" h="2611">
                      <a:moveTo>
                        <a:pt x="1732" y="2015"/>
                      </a:moveTo>
                      <a:lnTo>
                        <a:pt x="1720" y="1928"/>
                      </a:lnTo>
                      <a:lnTo>
                        <a:pt x="1685" y="1755"/>
                      </a:lnTo>
                      <a:lnTo>
                        <a:pt x="1638" y="1585"/>
                      </a:lnTo>
                      <a:lnTo>
                        <a:pt x="1577" y="1419"/>
                      </a:lnTo>
                      <a:lnTo>
                        <a:pt x="1542" y="1339"/>
                      </a:lnTo>
                      <a:lnTo>
                        <a:pt x="1502" y="1253"/>
                      </a:lnTo>
                      <a:lnTo>
                        <a:pt x="1458" y="1170"/>
                      </a:lnTo>
                      <a:lnTo>
                        <a:pt x="1436" y="1121"/>
                      </a:lnTo>
                      <a:lnTo>
                        <a:pt x="1413" y="1073"/>
                      </a:lnTo>
                      <a:lnTo>
                        <a:pt x="1373" y="997"/>
                      </a:lnTo>
                      <a:lnTo>
                        <a:pt x="1281" y="842"/>
                      </a:lnTo>
                      <a:lnTo>
                        <a:pt x="1173" y="691"/>
                      </a:lnTo>
                      <a:lnTo>
                        <a:pt x="1053" y="551"/>
                      </a:lnTo>
                      <a:lnTo>
                        <a:pt x="918" y="425"/>
                      </a:lnTo>
                      <a:lnTo>
                        <a:pt x="808" y="343"/>
                      </a:lnTo>
                      <a:lnTo>
                        <a:pt x="730" y="297"/>
                      </a:lnTo>
                      <a:lnTo>
                        <a:pt x="649" y="258"/>
                      </a:lnTo>
                      <a:lnTo>
                        <a:pt x="566" y="225"/>
                      </a:lnTo>
                      <a:lnTo>
                        <a:pt x="481" y="201"/>
                      </a:lnTo>
                      <a:lnTo>
                        <a:pt x="391" y="185"/>
                      </a:lnTo>
                      <a:lnTo>
                        <a:pt x="346" y="181"/>
                      </a:lnTo>
                      <a:lnTo>
                        <a:pt x="419" y="180"/>
                      </a:lnTo>
                      <a:lnTo>
                        <a:pt x="490" y="177"/>
                      </a:lnTo>
                      <a:lnTo>
                        <a:pt x="708" y="170"/>
                      </a:lnTo>
                      <a:lnTo>
                        <a:pt x="925" y="159"/>
                      </a:lnTo>
                      <a:lnTo>
                        <a:pt x="938" y="158"/>
                      </a:lnTo>
                      <a:lnTo>
                        <a:pt x="953" y="142"/>
                      </a:lnTo>
                      <a:lnTo>
                        <a:pt x="953" y="122"/>
                      </a:lnTo>
                      <a:lnTo>
                        <a:pt x="938" y="106"/>
                      </a:lnTo>
                      <a:lnTo>
                        <a:pt x="925" y="103"/>
                      </a:lnTo>
                      <a:lnTo>
                        <a:pt x="898" y="101"/>
                      </a:lnTo>
                      <a:lnTo>
                        <a:pt x="870" y="98"/>
                      </a:lnTo>
                      <a:lnTo>
                        <a:pt x="865" y="97"/>
                      </a:lnTo>
                      <a:lnTo>
                        <a:pt x="859" y="97"/>
                      </a:lnTo>
                      <a:lnTo>
                        <a:pt x="835" y="94"/>
                      </a:lnTo>
                      <a:lnTo>
                        <a:pt x="811" y="93"/>
                      </a:lnTo>
                      <a:lnTo>
                        <a:pt x="839" y="91"/>
                      </a:lnTo>
                      <a:lnTo>
                        <a:pt x="867" y="88"/>
                      </a:lnTo>
                      <a:lnTo>
                        <a:pt x="879" y="85"/>
                      </a:lnTo>
                      <a:lnTo>
                        <a:pt x="893" y="70"/>
                      </a:lnTo>
                      <a:lnTo>
                        <a:pt x="894" y="50"/>
                      </a:lnTo>
                      <a:lnTo>
                        <a:pt x="884" y="35"/>
                      </a:lnTo>
                      <a:lnTo>
                        <a:pt x="874" y="31"/>
                      </a:lnTo>
                      <a:lnTo>
                        <a:pt x="866" y="24"/>
                      </a:lnTo>
                      <a:lnTo>
                        <a:pt x="854" y="23"/>
                      </a:lnTo>
                      <a:lnTo>
                        <a:pt x="817" y="22"/>
                      </a:lnTo>
                      <a:lnTo>
                        <a:pt x="779" y="22"/>
                      </a:lnTo>
                      <a:lnTo>
                        <a:pt x="608" y="10"/>
                      </a:lnTo>
                      <a:lnTo>
                        <a:pt x="266" y="0"/>
                      </a:lnTo>
                      <a:lnTo>
                        <a:pt x="95" y="1"/>
                      </a:lnTo>
                      <a:lnTo>
                        <a:pt x="80" y="2"/>
                      </a:lnTo>
                      <a:lnTo>
                        <a:pt x="73" y="10"/>
                      </a:lnTo>
                      <a:lnTo>
                        <a:pt x="62" y="11"/>
                      </a:lnTo>
                      <a:lnTo>
                        <a:pt x="47" y="24"/>
                      </a:lnTo>
                      <a:lnTo>
                        <a:pt x="43" y="33"/>
                      </a:lnTo>
                      <a:lnTo>
                        <a:pt x="34" y="30"/>
                      </a:lnTo>
                      <a:lnTo>
                        <a:pt x="16" y="32"/>
                      </a:lnTo>
                      <a:lnTo>
                        <a:pt x="3" y="44"/>
                      </a:lnTo>
                      <a:lnTo>
                        <a:pt x="0" y="61"/>
                      </a:lnTo>
                      <a:lnTo>
                        <a:pt x="5" y="70"/>
                      </a:lnTo>
                      <a:lnTo>
                        <a:pt x="89" y="184"/>
                      </a:lnTo>
                      <a:lnTo>
                        <a:pt x="220" y="351"/>
                      </a:lnTo>
                      <a:lnTo>
                        <a:pt x="314" y="457"/>
                      </a:lnTo>
                      <a:lnTo>
                        <a:pt x="362" y="508"/>
                      </a:lnTo>
                      <a:lnTo>
                        <a:pt x="414" y="573"/>
                      </a:lnTo>
                      <a:lnTo>
                        <a:pt x="520" y="698"/>
                      </a:lnTo>
                      <a:lnTo>
                        <a:pt x="574" y="759"/>
                      </a:lnTo>
                      <a:lnTo>
                        <a:pt x="583" y="767"/>
                      </a:lnTo>
                      <a:lnTo>
                        <a:pt x="601" y="766"/>
                      </a:lnTo>
                      <a:lnTo>
                        <a:pt x="613" y="753"/>
                      </a:lnTo>
                      <a:lnTo>
                        <a:pt x="616" y="735"/>
                      </a:lnTo>
                      <a:lnTo>
                        <a:pt x="609" y="724"/>
                      </a:lnTo>
                      <a:lnTo>
                        <a:pt x="599" y="713"/>
                      </a:lnTo>
                      <a:lnTo>
                        <a:pt x="587" y="700"/>
                      </a:lnTo>
                      <a:lnTo>
                        <a:pt x="599" y="701"/>
                      </a:lnTo>
                      <a:lnTo>
                        <a:pt x="617" y="688"/>
                      </a:lnTo>
                      <a:lnTo>
                        <a:pt x="621" y="676"/>
                      </a:lnTo>
                      <a:lnTo>
                        <a:pt x="640" y="696"/>
                      </a:lnTo>
                      <a:lnTo>
                        <a:pt x="660" y="715"/>
                      </a:lnTo>
                      <a:lnTo>
                        <a:pt x="670" y="722"/>
                      </a:lnTo>
                      <a:lnTo>
                        <a:pt x="691" y="720"/>
                      </a:lnTo>
                      <a:lnTo>
                        <a:pt x="705" y="706"/>
                      </a:lnTo>
                      <a:lnTo>
                        <a:pt x="706" y="685"/>
                      </a:lnTo>
                      <a:lnTo>
                        <a:pt x="700" y="675"/>
                      </a:lnTo>
                      <a:lnTo>
                        <a:pt x="516" y="465"/>
                      </a:lnTo>
                      <a:lnTo>
                        <a:pt x="332" y="255"/>
                      </a:lnTo>
                      <a:lnTo>
                        <a:pt x="346" y="260"/>
                      </a:lnTo>
                      <a:lnTo>
                        <a:pt x="360" y="267"/>
                      </a:lnTo>
                      <a:lnTo>
                        <a:pt x="432" y="303"/>
                      </a:lnTo>
                      <a:lnTo>
                        <a:pt x="565" y="390"/>
                      </a:lnTo>
                      <a:lnTo>
                        <a:pt x="688" y="492"/>
                      </a:lnTo>
                      <a:lnTo>
                        <a:pt x="804" y="604"/>
                      </a:lnTo>
                      <a:lnTo>
                        <a:pt x="858" y="662"/>
                      </a:lnTo>
                      <a:lnTo>
                        <a:pt x="916" y="727"/>
                      </a:lnTo>
                      <a:lnTo>
                        <a:pt x="1027" y="863"/>
                      </a:lnTo>
                      <a:lnTo>
                        <a:pt x="1128" y="1006"/>
                      </a:lnTo>
                      <a:lnTo>
                        <a:pt x="1220" y="1156"/>
                      </a:lnTo>
                      <a:lnTo>
                        <a:pt x="1260" y="1232"/>
                      </a:lnTo>
                      <a:lnTo>
                        <a:pt x="1295" y="1300"/>
                      </a:lnTo>
                      <a:lnTo>
                        <a:pt x="1357" y="1438"/>
                      </a:lnTo>
                      <a:lnTo>
                        <a:pt x="1412" y="1578"/>
                      </a:lnTo>
                      <a:lnTo>
                        <a:pt x="1457" y="1722"/>
                      </a:lnTo>
                      <a:lnTo>
                        <a:pt x="1494" y="1869"/>
                      </a:lnTo>
                      <a:lnTo>
                        <a:pt x="1524" y="2015"/>
                      </a:lnTo>
                      <a:lnTo>
                        <a:pt x="1545" y="2166"/>
                      </a:lnTo>
                      <a:lnTo>
                        <a:pt x="1558" y="2315"/>
                      </a:lnTo>
                      <a:lnTo>
                        <a:pt x="1561" y="2391"/>
                      </a:lnTo>
                      <a:lnTo>
                        <a:pt x="1558" y="2459"/>
                      </a:lnTo>
                      <a:lnTo>
                        <a:pt x="1553" y="2526"/>
                      </a:lnTo>
                      <a:lnTo>
                        <a:pt x="1554" y="2536"/>
                      </a:lnTo>
                      <a:lnTo>
                        <a:pt x="1561" y="2544"/>
                      </a:lnTo>
                      <a:lnTo>
                        <a:pt x="1559" y="2565"/>
                      </a:lnTo>
                      <a:lnTo>
                        <a:pt x="1559" y="2584"/>
                      </a:lnTo>
                      <a:lnTo>
                        <a:pt x="1561" y="2596"/>
                      </a:lnTo>
                      <a:lnTo>
                        <a:pt x="1574" y="2609"/>
                      </a:lnTo>
                      <a:lnTo>
                        <a:pt x="1593" y="2611"/>
                      </a:lnTo>
                      <a:lnTo>
                        <a:pt x="1610" y="2602"/>
                      </a:lnTo>
                      <a:lnTo>
                        <a:pt x="1614" y="2592"/>
                      </a:lnTo>
                      <a:lnTo>
                        <a:pt x="1619" y="2562"/>
                      </a:lnTo>
                      <a:lnTo>
                        <a:pt x="1624" y="2534"/>
                      </a:lnTo>
                      <a:lnTo>
                        <a:pt x="1653" y="2513"/>
                      </a:lnTo>
                      <a:lnTo>
                        <a:pt x="1695" y="2462"/>
                      </a:lnTo>
                      <a:lnTo>
                        <a:pt x="1724" y="2402"/>
                      </a:lnTo>
                      <a:lnTo>
                        <a:pt x="1741" y="2333"/>
                      </a:lnTo>
                      <a:lnTo>
                        <a:pt x="1749" y="2224"/>
                      </a:lnTo>
                      <a:lnTo>
                        <a:pt x="1739" y="2079"/>
                      </a:lnTo>
                      <a:lnTo>
                        <a:pt x="1732" y="2015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 dirty="0"/>
                </a:p>
              </p:txBody>
            </p:sp>
            <p:sp>
              <p:nvSpPr>
                <p:cNvPr id="59" name="Freeform 137">
                  <a:extLst>
                    <a:ext uri="{FF2B5EF4-FFF2-40B4-BE49-F238E27FC236}">
                      <a16:creationId xmlns:a16="http://schemas.microsoft.com/office/drawing/2014/main" id="{C555D249-6CD5-4ABA-BD70-622871264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7767" y="2262697"/>
                  <a:ext cx="1882393" cy="2812821"/>
                </a:xfrm>
                <a:custGeom>
                  <a:avLst/>
                  <a:gdLst>
                    <a:gd name="T0" fmla="*/ 1685 w 1749"/>
                    <a:gd name="T1" fmla="*/ 1755 h 2611"/>
                    <a:gd name="T2" fmla="*/ 1542 w 1749"/>
                    <a:gd name="T3" fmla="*/ 1339 h 2611"/>
                    <a:gd name="T4" fmla="*/ 1436 w 1749"/>
                    <a:gd name="T5" fmla="*/ 1121 h 2611"/>
                    <a:gd name="T6" fmla="*/ 1281 w 1749"/>
                    <a:gd name="T7" fmla="*/ 842 h 2611"/>
                    <a:gd name="T8" fmla="*/ 918 w 1749"/>
                    <a:gd name="T9" fmla="*/ 425 h 2611"/>
                    <a:gd name="T10" fmla="*/ 649 w 1749"/>
                    <a:gd name="T11" fmla="*/ 258 h 2611"/>
                    <a:gd name="T12" fmla="*/ 391 w 1749"/>
                    <a:gd name="T13" fmla="*/ 185 h 2611"/>
                    <a:gd name="T14" fmla="*/ 490 w 1749"/>
                    <a:gd name="T15" fmla="*/ 177 h 2611"/>
                    <a:gd name="T16" fmla="*/ 938 w 1749"/>
                    <a:gd name="T17" fmla="*/ 158 h 2611"/>
                    <a:gd name="T18" fmla="*/ 938 w 1749"/>
                    <a:gd name="T19" fmla="*/ 106 h 2611"/>
                    <a:gd name="T20" fmla="*/ 870 w 1749"/>
                    <a:gd name="T21" fmla="*/ 98 h 2611"/>
                    <a:gd name="T22" fmla="*/ 835 w 1749"/>
                    <a:gd name="T23" fmla="*/ 94 h 2611"/>
                    <a:gd name="T24" fmla="*/ 867 w 1749"/>
                    <a:gd name="T25" fmla="*/ 88 h 2611"/>
                    <a:gd name="T26" fmla="*/ 894 w 1749"/>
                    <a:gd name="T27" fmla="*/ 50 h 2611"/>
                    <a:gd name="T28" fmla="*/ 866 w 1749"/>
                    <a:gd name="T29" fmla="*/ 24 h 2611"/>
                    <a:gd name="T30" fmla="*/ 779 w 1749"/>
                    <a:gd name="T31" fmla="*/ 22 h 2611"/>
                    <a:gd name="T32" fmla="*/ 95 w 1749"/>
                    <a:gd name="T33" fmla="*/ 1 h 2611"/>
                    <a:gd name="T34" fmla="*/ 62 w 1749"/>
                    <a:gd name="T35" fmla="*/ 11 h 2611"/>
                    <a:gd name="T36" fmla="*/ 34 w 1749"/>
                    <a:gd name="T37" fmla="*/ 30 h 2611"/>
                    <a:gd name="T38" fmla="*/ 0 w 1749"/>
                    <a:gd name="T39" fmla="*/ 61 h 2611"/>
                    <a:gd name="T40" fmla="*/ 220 w 1749"/>
                    <a:gd name="T41" fmla="*/ 351 h 2611"/>
                    <a:gd name="T42" fmla="*/ 414 w 1749"/>
                    <a:gd name="T43" fmla="*/ 573 h 2611"/>
                    <a:gd name="T44" fmla="*/ 583 w 1749"/>
                    <a:gd name="T45" fmla="*/ 767 h 2611"/>
                    <a:gd name="T46" fmla="*/ 616 w 1749"/>
                    <a:gd name="T47" fmla="*/ 735 h 2611"/>
                    <a:gd name="T48" fmla="*/ 587 w 1749"/>
                    <a:gd name="T49" fmla="*/ 700 h 2611"/>
                    <a:gd name="T50" fmla="*/ 621 w 1749"/>
                    <a:gd name="T51" fmla="*/ 676 h 2611"/>
                    <a:gd name="T52" fmla="*/ 670 w 1749"/>
                    <a:gd name="T53" fmla="*/ 722 h 2611"/>
                    <a:gd name="T54" fmla="*/ 706 w 1749"/>
                    <a:gd name="T55" fmla="*/ 685 h 2611"/>
                    <a:gd name="T56" fmla="*/ 332 w 1749"/>
                    <a:gd name="T57" fmla="*/ 255 h 2611"/>
                    <a:gd name="T58" fmla="*/ 432 w 1749"/>
                    <a:gd name="T59" fmla="*/ 303 h 2611"/>
                    <a:gd name="T60" fmla="*/ 804 w 1749"/>
                    <a:gd name="T61" fmla="*/ 604 h 2611"/>
                    <a:gd name="T62" fmla="*/ 1027 w 1749"/>
                    <a:gd name="T63" fmla="*/ 863 h 2611"/>
                    <a:gd name="T64" fmla="*/ 1260 w 1749"/>
                    <a:gd name="T65" fmla="*/ 1232 h 2611"/>
                    <a:gd name="T66" fmla="*/ 1412 w 1749"/>
                    <a:gd name="T67" fmla="*/ 1578 h 2611"/>
                    <a:gd name="T68" fmla="*/ 1524 w 1749"/>
                    <a:gd name="T69" fmla="*/ 2015 h 2611"/>
                    <a:gd name="T70" fmla="*/ 1561 w 1749"/>
                    <a:gd name="T71" fmla="*/ 2391 h 2611"/>
                    <a:gd name="T72" fmla="*/ 1554 w 1749"/>
                    <a:gd name="T73" fmla="*/ 2536 h 2611"/>
                    <a:gd name="T74" fmla="*/ 1559 w 1749"/>
                    <a:gd name="T75" fmla="*/ 2584 h 2611"/>
                    <a:gd name="T76" fmla="*/ 1593 w 1749"/>
                    <a:gd name="T77" fmla="*/ 2611 h 2611"/>
                    <a:gd name="T78" fmla="*/ 1619 w 1749"/>
                    <a:gd name="T79" fmla="*/ 2562 h 2611"/>
                    <a:gd name="T80" fmla="*/ 1695 w 1749"/>
                    <a:gd name="T81" fmla="*/ 2462 h 2611"/>
                    <a:gd name="T82" fmla="*/ 1749 w 1749"/>
                    <a:gd name="T83" fmla="*/ 2224 h 2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49" h="2611">
                      <a:moveTo>
                        <a:pt x="1732" y="2015"/>
                      </a:moveTo>
                      <a:lnTo>
                        <a:pt x="1720" y="1928"/>
                      </a:lnTo>
                      <a:lnTo>
                        <a:pt x="1685" y="1755"/>
                      </a:lnTo>
                      <a:lnTo>
                        <a:pt x="1638" y="1585"/>
                      </a:lnTo>
                      <a:lnTo>
                        <a:pt x="1577" y="1419"/>
                      </a:lnTo>
                      <a:lnTo>
                        <a:pt x="1542" y="1339"/>
                      </a:lnTo>
                      <a:lnTo>
                        <a:pt x="1502" y="1253"/>
                      </a:lnTo>
                      <a:lnTo>
                        <a:pt x="1458" y="1170"/>
                      </a:lnTo>
                      <a:lnTo>
                        <a:pt x="1436" y="1121"/>
                      </a:lnTo>
                      <a:lnTo>
                        <a:pt x="1413" y="1073"/>
                      </a:lnTo>
                      <a:lnTo>
                        <a:pt x="1373" y="997"/>
                      </a:lnTo>
                      <a:lnTo>
                        <a:pt x="1281" y="842"/>
                      </a:lnTo>
                      <a:lnTo>
                        <a:pt x="1173" y="691"/>
                      </a:lnTo>
                      <a:lnTo>
                        <a:pt x="1053" y="551"/>
                      </a:lnTo>
                      <a:lnTo>
                        <a:pt x="918" y="425"/>
                      </a:lnTo>
                      <a:lnTo>
                        <a:pt x="808" y="343"/>
                      </a:lnTo>
                      <a:lnTo>
                        <a:pt x="730" y="297"/>
                      </a:lnTo>
                      <a:lnTo>
                        <a:pt x="649" y="258"/>
                      </a:lnTo>
                      <a:lnTo>
                        <a:pt x="566" y="225"/>
                      </a:lnTo>
                      <a:lnTo>
                        <a:pt x="481" y="201"/>
                      </a:lnTo>
                      <a:lnTo>
                        <a:pt x="391" y="185"/>
                      </a:lnTo>
                      <a:lnTo>
                        <a:pt x="346" y="181"/>
                      </a:lnTo>
                      <a:lnTo>
                        <a:pt x="419" y="180"/>
                      </a:lnTo>
                      <a:lnTo>
                        <a:pt x="490" y="177"/>
                      </a:lnTo>
                      <a:lnTo>
                        <a:pt x="708" y="170"/>
                      </a:lnTo>
                      <a:lnTo>
                        <a:pt x="925" y="159"/>
                      </a:lnTo>
                      <a:lnTo>
                        <a:pt x="938" y="158"/>
                      </a:lnTo>
                      <a:lnTo>
                        <a:pt x="953" y="142"/>
                      </a:lnTo>
                      <a:lnTo>
                        <a:pt x="953" y="122"/>
                      </a:lnTo>
                      <a:lnTo>
                        <a:pt x="938" y="106"/>
                      </a:lnTo>
                      <a:lnTo>
                        <a:pt x="925" y="103"/>
                      </a:lnTo>
                      <a:lnTo>
                        <a:pt x="898" y="101"/>
                      </a:lnTo>
                      <a:lnTo>
                        <a:pt x="870" y="98"/>
                      </a:lnTo>
                      <a:lnTo>
                        <a:pt x="865" y="97"/>
                      </a:lnTo>
                      <a:lnTo>
                        <a:pt x="859" y="97"/>
                      </a:lnTo>
                      <a:lnTo>
                        <a:pt x="835" y="94"/>
                      </a:lnTo>
                      <a:lnTo>
                        <a:pt x="811" y="93"/>
                      </a:lnTo>
                      <a:lnTo>
                        <a:pt x="839" y="91"/>
                      </a:lnTo>
                      <a:lnTo>
                        <a:pt x="867" y="88"/>
                      </a:lnTo>
                      <a:lnTo>
                        <a:pt x="879" y="85"/>
                      </a:lnTo>
                      <a:lnTo>
                        <a:pt x="893" y="70"/>
                      </a:lnTo>
                      <a:lnTo>
                        <a:pt x="894" y="50"/>
                      </a:lnTo>
                      <a:lnTo>
                        <a:pt x="884" y="35"/>
                      </a:lnTo>
                      <a:lnTo>
                        <a:pt x="874" y="31"/>
                      </a:lnTo>
                      <a:lnTo>
                        <a:pt x="866" y="24"/>
                      </a:lnTo>
                      <a:lnTo>
                        <a:pt x="854" y="23"/>
                      </a:lnTo>
                      <a:lnTo>
                        <a:pt x="817" y="22"/>
                      </a:lnTo>
                      <a:lnTo>
                        <a:pt x="779" y="22"/>
                      </a:lnTo>
                      <a:lnTo>
                        <a:pt x="608" y="10"/>
                      </a:lnTo>
                      <a:lnTo>
                        <a:pt x="266" y="0"/>
                      </a:lnTo>
                      <a:lnTo>
                        <a:pt x="95" y="1"/>
                      </a:lnTo>
                      <a:lnTo>
                        <a:pt x="80" y="2"/>
                      </a:lnTo>
                      <a:lnTo>
                        <a:pt x="73" y="10"/>
                      </a:lnTo>
                      <a:lnTo>
                        <a:pt x="62" y="11"/>
                      </a:lnTo>
                      <a:lnTo>
                        <a:pt x="47" y="24"/>
                      </a:lnTo>
                      <a:lnTo>
                        <a:pt x="43" y="33"/>
                      </a:lnTo>
                      <a:lnTo>
                        <a:pt x="34" y="30"/>
                      </a:lnTo>
                      <a:lnTo>
                        <a:pt x="16" y="32"/>
                      </a:lnTo>
                      <a:lnTo>
                        <a:pt x="3" y="44"/>
                      </a:lnTo>
                      <a:lnTo>
                        <a:pt x="0" y="61"/>
                      </a:lnTo>
                      <a:lnTo>
                        <a:pt x="5" y="70"/>
                      </a:lnTo>
                      <a:lnTo>
                        <a:pt x="89" y="184"/>
                      </a:lnTo>
                      <a:lnTo>
                        <a:pt x="220" y="351"/>
                      </a:lnTo>
                      <a:lnTo>
                        <a:pt x="314" y="457"/>
                      </a:lnTo>
                      <a:lnTo>
                        <a:pt x="362" y="508"/>
                      </a:lnTo>
                      <a:lnTo>
                        <a:pt x="414" y="573"/>
                      </a:lnTo>
                      <a:lnTo>
                        <a:pt x="520" y="698"/>
                      </a:lnTo>
                      <a:lnTo>
                        <a:pt x="574" y="759"/>
                      </a:lnTo>
                      <a:lnTo>
                        <a:pt x="583" y="767"/>
                      </a:lnTo>
                      <a:lnTo>
                        <a:pt x="601" y="766"/>
                      </a:lnTo>
                      <a:lnTo>
                        <a:pt x="613" y="753"/>
                      </a:lnTo>
                      <a:lnTo>
                        <a:pt x="616" y="735"/>
                      </a:lnTo>
                      <a:lnTo>
                        <a:pt x="609" y="724"/>
                      </a:lnTo>
                      <a:lnTo>
                        <a:pt x="599" y="713"/>
                      </a:lnTo>
                      <a:lnTo>
                        <a:pt x="587" y="700"/>
                      </a:lnTo>
                      <a:lnTo>
                        <a:pt x="599" y="701"/>
                      </a:lnTo>
                      <a:lnTo>
                        <a:pt x="617" y="688"/>
                      </a:lnTo>
                      <a:lnTo>
                        <a:pt x="621" y="676"/>
                      </a:lnTo>
                      <a:lnTo>
                        <a:pt x="640" y="696"/>
                      </a:lnTo>
                      <a:lnTo>
                        <a:pt x="660" y="715"/>
                      </a:lnTo>
                      <a:lnTo>
                        <a:pt x="670" y="722"/>
                      </a:lnTo>
                      <a:lnTo>
                        <a:pt x="691" y="720"/>
                      </a:lnTo>
                      <a:lnTo>
                        <a:pt x="705" y="706"/>
                      </a:lnTo>
                      <a:lnTo>
                        <a:pt x="706" y="685"/>
                      </a:lnTo>
                      <a:lnTo>
                        <a:pt x="700" y="675"/>
                      </a:lnTo>
                      <a:lnTo>
                        <a:pt x="516" y="465"/>
                      </a:lnTo>
                      <a:lnTo>
                        <a:pt x="332" y="255"/>
                      </a:lnTo>
                      <a:lnTo>
                        <a:pt x="346" y="260"/>
                      </a:lnTo>
                      <a:lnTo>
                        <a:pt x="360" y="267"/>
                      </a:lnTo>
                      <a:lnTo>
                        <a:pt x="432" y="303"/>
                      </a:lnTo>
                      <a:lnTo>
                        <a:pt x="565" y="390"/>
                      </a:lnTo>
                      <a:lnTo>
                        <a:pt x="688" y="492"/>
                      </a:lnTo>
                      <a:lnTo>
                        <a:pt x="804" y="604"/>
                      </a:lnTo>
                      <a:lnTo>
                        <a:pt x="858" y="662"/>
                      </a:lnTo>
                      <a:lnTo>
                        <a:pt x="916" y="727"/>
                      </a:lnTo>
                      <a:lnTo>
                        <a:pt x="1027" y="863"/>
                      </a:lnTo>
                      <a:lnTo>
                        <a:pt x="1128" y="1006"/>
                      </a:lnTo>
                      <a:lnTo>
                        <a:pt x="1220" y="1156"/>
                      </a:lnTo>
                      <a:lnTo>
                        <a:pt x="1260" y="1232"/>
                      </a:lnTo>
                      <a:lnTo>
                        <a:pt x="1295" y="1300"/>
                      </a:lnTo>
                      <a:lnTo>
                        <a:pt x="1357" y="1438"/>
                      </a:lnTo>
                      <a:lnTo>
                        <a:pt x="1412" y="1578"/>
                      </a:lnTo>
                      <a:lnTo>
                        <a:pt x="1457" y="1722"/>
                      </a:lnTo>
                      <a:lnTo>
                        <a:pt x="1494" y="1869"/>
                      </a:lnTo>
                      <a:lnTo>
                        <a:pt x="1524" y="2015"/>
                      </a:lnTo>
                      <a:lnTo>
                        <a:pt x="1545" y="2166"/>
                      </a:lnTo>
                      <a:lnTo>
                        <a:pt x="1558" y="2315"/>
                      </a:lnTo>
                      <a:lnTo>
                        <a:pt x="1561" y="2391"/>
                      </a:lnTo>
                      <a:lnTo>
                        <a:pt x="1558" y="2459"/>
                      </a:lnTo>
                      <a:lnTo>
                        <a:pt x="1553" y="2526"/>
                      </a:lnTo>
                      <a:lnTo>
                        <a:pt x="1554" y="2536"/>
                      </a:lnTo>
                      <a:lnTo>
                        <a:pt x="1561" y="2544"/>
                      </a:lnTo>
                      <a:lnTo>
                        <a:pt x="1559" y="2565"/>
                      </a:lnTo>
                      <a:lnTo>
                        <a:pt x="1559" y="2584"/>
                      </a:lnTo>
                      <a:lnTo>
                        <a:pt x="1561" y="2596"/>
                      </a:lnTo>
                      <a:lnTo>
                        <a:pt x="1574" y="2609"/>
                      </a:lnTo>
                      <a:lnTo>
                        <a:pt x="1593" y="2611"/>
                      </a:lnTo>
                      <a:lnTo>
                        <a:pt x="1610" y="2602"/>
                      </a:lnTo>
                      <a:lnTo>
                        <a:pt x="1614" y="2592"/>
                      </a:lnTo>
                      <a:lnTo>
                        <a:pt x="1619" y="2562"/>
                      </a:lnTo>
                      <a:lnTo>
                        <a:pt x="1624" y="2534"/>
                      </a:lnTo>
                      <a:lnTo>
                        <a:pt x="1653" y="2513"/>
                      </a:lnTo>
                      <a:lnTo>
                        <a:pt x="1695" y="2462"/>
                      </a:lnTo>
                      <a:lnTo>
                        <a:pt x="1724" y="2402"/>
                      </a:lnTo>
                      <a:lnTo>
                        <a:pt x="1741" y="2333"/>
                      </a:lnTo>
                      <a:lnTo>
                        <a:pt x="1749" y="2224"/>
                      </a:lnTo>
                      <a:lnTo>
                        <a:pt x="1739" y="2079"/>
                      </a:lnTo>
                      <a:lnTo>
                        <a:pt x="1732" y="2015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0F3C912-BAEA-40FA-ACB6-CF876C730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686" y="246866"/>
                <a:ext cx="3480511" cy="2505965"/>
              </a:xfrm>
              <a:custGeom>
                <a:avLst/>
                <a:gdLst>
                  <a:gd name="connsiteX0" fmla="*/ 2044671 w 2151063"/>
                  <a:gd name="connsiteY0" fmla="*/ 546100 h 1182688"/>
                  <a:gd name="connsiteX1" fmla="*/ 2052215 w 2151063"/>
                  <a:gd name="connsiteY1" fmla="*/ 567545 h 1182688"/>
                  <a:gd name="connsiteX2" fmla="*/ 2064523 w 2151063"/>
                  <a:gd name="connsiteY2" fmla="*/ 611628 h 1182688"/>
                  <a:gd name="connsiteX3" fmla="*/ 2072464 w 2151063"/>
                  <a:gd name="connsiteY3" fmla="*/ 657298 h 1182688"/>
                  <a:gd name="connsiteX4" fmla="*/ 2074847 w 2151063"/>
                  <a:gd name="connsiteY4" fmla="*/ 704161 h 1182688"/>
                  <a:gd name="connsiteX5" fmla="*/ 2073258 w 2151063"/>
                  <a:gd name="connsiteY5" fmla="*/ 728386 h 1182688"/>
                  <a:gd name="connsiteX6" fmla="*/ 2070876 w 2151063"/>
                  <a:gd name="connsiteY6" fmla="*/ 758171 h 1182688"/>
                  <a:gd name="connsiteX7" fmla="*/ 2056979 w 2151063"/>
                  <a:gd name="connsiteY7" fmla="*/ 813771 h 1182688"/>
                  <a:gd name="connsiteX8" fmla="*/ 2034745 w 2151063"/>
                  <a:gd name="connsiteY8" fmla="*/ 864207 h 1182688"/>
                  <a:gd name="connsiteX9" fmla="*/ 2004966 w 2151063"/>
                  <a:gd name="connsiteY9" fmla="*/ 909481 h 1182688"/>
                  <a:gd name="connsiteX10" fmla="*/ 1968438 w 2151063"/>
                  <a:gd name="connsiteY10" fmla="*/ 949989 h 1182688"/>
                  <a:gd name="connsiteX11" fmla="*/ 1926350 w 2151063"/>
                  <a:gd name="connsiteY11" fmla="*/ 985731 h 1182688"/>
                  <a:gd name="connsiteX12" fmla="*/ 1879102 w 2151063"/>
                  <a:gd name="connsiteY12" fmla="*/ 1015913 h 1182688"/>
                  <a:gd name="connsiteX13" fmla="*/ 1827882 w 2151063"/>
                  <a:gd name="connsiteY13" fmla="*/ 1041330 h 1182688"/>
                  <a:gd name="connsiteX14" fmla="*/ 1801280 w 2151063"/>
                  <a:gd name="connsiteY14" fmla="*/ 1052053 h 1182688"/>
                  <a:gd name="connsiteX15" fmla="*/ 1767928 w 2151063"/>
                  <a:gd name="connsiteY15" fmla="*/ 1064364 h 1182688"/>
                  <a:gd name="connsiteX16" fmla="*/ 1699239 w 2151063"/>
                  <a:gd name="connsiteY16" fmla="*/ 1085015 h 1182688"/>
                  <a:gd name="connsiteX17" fmla="*/ 1629358 w 2151063"/>
                  <a:gd name="connsiteY17" fmla="*/ 1102092 h 1182688"/>
                  <a:gd name="connsiteX18" fmla="*/ 1557889 w 2151063"/>
                  <a:gd name="connsiteY18" fmla="*/ 1114801 h 1182688"/>
                  <a:gd name="connsiteX19" fmla="*/ 1449892 w 2151063"/>
                  <a:gd name="connsiteY19" fmla="*/ 1129892 h 1182688"/>
                  <a:gd name="connsiteX20" fmla="*/ 1304969 w 2151063"/>
                  <a:gd name="connsiteY20" fmla="*/ 1141012 h 1182688"/>
                  <a:gd name="connsiteX21" fmla="*/ 1234692 w 2151063"/>
                  <a:gd name="connsiteY21" fmla="*/ 1144189 h 1182688"/>
                  <a:gd name="connsiteX22" fmla="*/ 1219604 w 2151063"/>
                  <a:gd name="connsiteY22" fmla="*/ 1144586 h 1182688"/>
                  <a:gd name="connsiteX23" fmla="*/ 1204913 w 2151063"/>
                  <a:gd name="connsiteY23" fmla="*/ 1145380 h 1182688"/>
                  <a:gd name="connsiteX24" fmla="*/ 1205310 w 2151063"/>
                  <a:gd name="connsiteY24" fmla="*/ 1146969 h 1182688"/>
                  <a:gd name="connsiteX25" fmla="*/ 1205310 w 2151063"/>
                  <a:gd name="connsiteY25" fmla="*/ 1147763 h 1182688"/>
                  <a:gd name="connsiteX26" fmla="*/ 1259309 w 2151063"/>
                  <a:gd name="connsiteY26" fmla="*/ 1147366 h 1182688"/>
                  <a:gd name="connsiteX27" fmla="*/ 1367306 w 2151063"/>
                  <a:gd name="connsiteY27" fmla="*/ 1143792 h 1182688"/>
                  <a:gd name="connsiteX28" fmla="*/ 1420908 w 2151063"/>
                  <a:gd name="connsiteY28" fmla="*/ 1140615 h 1182688"/>
                  <a:gd name="connsiteX29" fmla="*/ 1484832 w 2151063"/>
                  <a:gd name="connsiteY29" fmla="*/ 1137040 h 1182688"/>
                  <a:gd name="connsiteX30" fmla="*/ 1616256 w 2151063"/>
                  <a:gd name="connsiteY30" fmla="*/ 1127906 h 1182688"/>
                  <a:gd name="connsiteX31" fmla="*/ 1715915 w 2151063"/>
                  <a:gd name="connsiteY31" fmla="*/ 1114404 h 1182688"/>
                  <a:gd name="connsiteX32" fmla="*/ 1781031 w 2151063"/>
                  <a:gd name="connsiteY32" fmla="*/ 1101298 h 1182688"/>
                  <a:gd name="connsiteX33" fmla="*/ 1844558 w 2151063"/>
                  <a:gd name="connsiteY33" fmla="*/ 1084618 h 1182688"/>
                  <a:gd name="connsiteX34" fmla="*/ 1905307 w 2151063"/>
                  <a:gd name="connsiteY34" fmla="*/ 1062379 h 1182688"/>
                  <a:gd name="connsiteX35" fmla="*/ 1934291 w 2151063"/>
                  <a:gd name="connsiteY35" fmla="*/ 1048876 h 1182688"/>
                  <a:gd name="connsiteX36" fmla="*/ 1948982 w 2151063"/>
                  <a:gd name="connsiteY36" fmla="*/ 1041727 h 1182688"/>
                  <a:gd name="connsiteX37" fmla="*/ 1975584 w 2151063"/>
                  <a:gd name="connsiteY37" fmla="*/ 1025445 h 1182688"/>
                  <a:gd name="connsiteX38" fmla="*/ 2000201 w 2151063"/>
                  <a:gd name="connsiteY38" fmla="*/ 1007176 h 1182688"/>
                  <a:gd name="connsiteX39" fmla="*/ 2022436 w 2151063"/>
                  <a:gd name="connsiteY39" fmla="*/ 987717 h 1182688"/>
                  <a:gd name="connsiteX40" fmla="*/ 2041892 w 2151063"/>
                  <a:gd name="connsiteY40" fmla="*/ 966668 h 1182688"/>
                  <a:gd name="connsiteX41" fmla="*/ 2059362 w 2151063"/>
                  <a:gd name="connsiteY41" fmla="*/ 943635 h 1182688"/>
                  <a:gd name="connsiteX42" fmla="*/ 2074450 w 2151063"/>
                  <a:gd name="connsiteY42" fmla="*/ 919409 h 1182688"/>
                  <a:gd name="connsiteX43" fmla="*/ 2087155 w 2151063"/>
                  <a:gd name="connsiteY43" fmla="*/ 893992 h 1182688"/>
                  <a:gd name="connsiteX44" fmla="*/ 2097081 w 2151063"/>
                  <a:gd name="connsiteY44" fmla="*/ 867781 h 1182688"/>
                  <a:gd name="connsiteX45" fmla="*/ 2105419 w 2151063"/>
                  <a:gd name="connsiteY45" fmla="*/ 840379 h 1182688"/>
                  <a:gd name="connsiteX46" fmla="*/ 2112566 w 2151063"/>
                  <a:gd name="connsiteY46" fmla="*/ 797885 h 1182688"/>
                  <a:gd name="connsiteX47" fmla="*/ 2112963 w 2151063"/>
                  <a:gd name="connsiteY47" fmla="*/ 739109 h 1182688"/>
                  <a:gd name="connsiteX48" fmla="*/ 2103831 w 2151063"/>
                  <a:gd name="connsiteY48" fmla="*/ 678744 h 1182688"/>
                  <a:gd name="connsiteX49" fmla="*/ 2094699 w 2151063"/>
                  <a:gd name="connsiteY49" fmla="*/ 648561 h 1182688"/>
                  <a:gd name="connsiteX50" fmla="*/ 2084773 w 2151063"/>
                  <a:gd name="connsiteY50" fmla="*/ 621159 h 1182688"/>
                  <a:gd name="connsiteX51" fmla="*/ 2059362 w 2151063"/>
                  <a:gd name="connsiteY51" fmla="*/ 569928 h 1182688"/>
                  <a:gd name="connsiteX52" fmla="*/ 233158 w 2151063"/>
                  <a:gd name="connsiteY52" fmla="*/ 230187 h 1182688"/>
                  <a:gd name="connsiteX53" fmla="*/ 206541 w 2151063"/>
                  <a:gd name="connsiteY53" fmla="*/ 244085 h 1182688"/>
                  <a:gd name="connsiteX54" fmla="*/ 158870 w 2151063"/>
                  <a:gd name="connsiteY54" fmla="*/ 277836 h 1182688"/>
                  <a:gd name="connsiteX55" fmla="*/ 117952 w 2151063"/>
                  <a:gd name="connsiteY55" fmla="*/ 317146 h 1182688"/>
                  <a:gd name="connsiteX56" fmla="*/ 84980 w 2151063"/>
                  <a:gd name="connsiteY56" fmla="*/ 362810 h 1182688"/>
                  <a:gd name="connsiteX57" fmla="*/ 59953 w 2151063"/>
                  <a:gd name="connsiteY57" fmla="*/ 412444 h 1182688"/>
                  <a:gd name="connsiteX58" fmla="*/ 43268 w 2151063"/>
                  <a:gd name="connsiteY58" fmla="*/ 466446 h 1182688"/>
                  <a:gd name="connsiteX59" fmla="*/ 34925 w 2151063"/>
                  <a:gd name="connsiteY59" fmla="*/ 523624 h 1182688"/>
                  <a:gd name="connsiteX60" fmla="*/ 36117 w 2151063"/>
                  <a:gd name="connsiteY60" fmla="*/ 582788 h 1182688"/>
                  <a:gd name="connsiteX61" fmla="*/ 40090 w 2151063"/>
                  <a:gd name="connsiteY61" fmla="*/ 613363 h 1182688"/>
                  <a:gd name="connsiteX62" fmla="*/ 46446 w 2151063"/>
                  <a:gd name="connsiteY62" fmla="*/ 643143 h 1182688"/>
                  <a:gd name="connsiteX63" fmla="*/ 65117 w 2151063"/>
                  <a:gd name="connsiteY63" fmla="*/ 699528 h 1182688"/>
                  <a:gd name="connsiteX64" fmla="*/ 91336 w 2151063"/>
                  <a:gd name="connsiteY64" fmla="*/ 753133 h 1182688"/>
                  <a:gd name="connsiteX65" fmla="*/ 123514 w 2151063"/>
                  <a:gd name="connsiteY65" fmla="*/ 802767 h 1182688"/>
                  <a:gd name="connsiteX66" fmla="*/ 162446 w 2151063"/>
                  <a:gd name="connsiteY66" fmla="*/ 848430 h 1182688"/>
                  <a:gd name="connsiteX67" fmla="*/ 205350 w 2151063"/>
                  <a:gd name="connsiteY67" fmla="*/ 889726 h 1182688"/>
                  <a:gd name="connsiteX68" fmla="*/ 252226 w 2151063"/>
                  <a:gd name="connsiteY68" fmla="*/ 927051 h 1182688"/>
                  <a:gd name="connsiteX69" fmla="*/ 302281 w 2151063"/>
                  <a:gd name="connsiteY69" fmla="*/ 959611 h 1182688"/>
                  <a:gd name="connsiteX70" fmla="*/ 328103 w 2151063"/>
                  <a:gd name="connsiteY70" fmla="*/ 973906 h 1182688"/>
                  <a:gd name="connsiteX71" fmla="*/ 356308 w 2151063"/>
                  <a:gd name="connsiteY71" fmla="*/ 988994 h 1182688"/>
                  <a:gd name="connsiteX72" fmla="*/ 414706 w 2151063"/>
                  <a:gd name="connsiteY72" fmla="*/ 1014010 h 1182688"/>
                  <a:gd name="connsiteX73" fmla="*/ 444500 w 2151063"/>
                  <a:gd name="connsiteY73" fmla="*/ 1025525 h 1182688"/>
                  <a:gd name="connsiteX74" fmla="*/ 419076 w 2151063"/>
                  <a:gd name="connsiteY74" fmla="*/ 1013613 h 1182688"/>
                  <a:gd name="connsiteX75" fmla="*/ 371007 w 2151063"/>
                  <a:gd name="connsiteY75" fmla="*/ 988597 h 1182688"/>
                  <a:gd name="connsiteX76" fmla="*/ 347171 w 2151063"/>
                  <a:gd name="connsiteY76" fmla="*/ 973906 h 1182688"/>
                  <a:gd name="connsiteX77" fmla="*/ 322541 w 2151063"/>
                  <a:gd name="connsiteY77" fmla="*/ 958420 h 1182688"/>
                  <a:gd name="connsiteX78" fmla="*/ 274473 w 2151063"/>
                  <a:gd name="connsiteY78" fmla="*/ 922683 h 1182688"/>
                  <a:gd name="connsiteX79" fmla="*/ 229583 w 2151063"/>
                  <a:gd name="connsiteY79" fmla="*/ 882579 h 1182688"/>
                  <a:gd name="connsiteX80" fmla="*/ 189459 w 2151063"/>
                  <a:gd name="connsiteY80" fmla="*/ 838106 h 1182688"/>
                  <a:gd name="connsiteX81" fmla="*/ 154103 w 2151063"/>
                  <a:gd name="connsiteY81" fmla="*/ 790458 h 1182688"/>
                  <a:gd name="connsiteX82" fmla="*/ 124706 w 2151063"/>
                  <a:gd name="connsiteY82" fmla="*/ 738838 h 1182688"/>
                  <a:gd name="connsiteX83" fmla="*/ 102062 w 2151063"/>
                  <a:gd name="connsiteY83" fmla="*/ 683645 h 1182688"/>
                  <a:gd name="connsiteX84" fmla="*/ 86966 w 2151063"/>
                  <a:gd name="connsiteY84" fmla="*/ 625672 h 1182688"/>
                  <a:gd name="connsiteX85" fmla="*/ 83391 w 2151063"/>
                  <a:gd name="connsiteY85" fmla="*/ 595892 h 1182688"/>
                  <a:gd name="connsiteX86" fmla="*/ 81405 w 2151063"/>
                  <a:gd name="connsiteY86" fmla="*/ 569685 h 1182688"/>
                  <a:gd name="connsiteX87" fmla="*/ 83391 w 2151063"/>
                  <a:gd name="connsiteY87" fmla="*/ 518462 h 1182688"/>
                  <a:gd name="connsiteX88" fmla="*/ 92131 w 2151063"/>
                  <a:gd name="connsiteY88" fmla="*/ 468828 h 1182688"/>
                  <a:gd name="connsiteX89" fmla="*/ 106829 w 2151063"/>
                  <a:gd name="connsiteY89" fmla="*/ 419591 h 1182688"/>
                  <a:gd name="connsiteX90" fmla="*/ 127089 w 2151063"/>
                  <a:gd name="connsiteY90" fmla="*/ 373531 h 1182688"/>
                  <a:gd name="connsiteX91" fmla="*/ 152117 w 2151063"/>
                  <a:gd name="connsiteY91" fmla="*/ 329058 h 1182688"/>
                  <a:gd name="connsiteX92" fmla="*/ 181911 w 2151063"/>
                  <a:gd name="connsiteY92" fmla="*/ 287366 h 1182688"/>
                  <a:gd name="connsiteX93" fmla="*/ 215281 w 2151063"/>
                  <a:gd name="connsiteY93" fmla="*/ 248452 h 1182688"/>
                  <a:gd name="connsiteX94" fmla="*/ 950292 w 2151063"/>
                  <a:gd name="connsiteY94" fmla="*/ 112712 h 1182688"/>
                  <a:gd name="connsiteX95" fmla="*/ 822075 w 2151063"/>
                  <a:gd name="connsiteY95" fmla="*/ 115489 h 1182688"/>
                  <a:gd name="connsiteX96" fmla="*/ 758561 w 2151063"/>
                  <a:gd name="connsiteY96" fmla="*/ 119456 h 1182688"/>
                  <a:gd name="connsiteX97" fmla="*/ 705369 w 2151063"/>
                  <a:gd name="connsiteY97" fmla="*/ 124217 h 1182688"/>
                  <a:gd name="connsiteX98" fmla="*/ 597397 w 2151063"/>
                  <a:gd name="connsiteY98" fmla="*/ 136118 h 1182688"/>
                  <a:gd name="connsiteX99" fmla="*/ 488631 w 2151063"/>
                  <a:gd name="connsiteY99" fmla="*/ 153574 h 1182688"/>
                  <a:gd name="connsiteX100" fmla="*/ 381849 w 2151063"/>
                  <a:gd name="connsiteY100" fmla="*/ 178170 h 1182688"/>
                  <a:gd name="connsiteX101" fmla="*/ 329848 w 2151063"/>
                  <a:gd name="connsiteY101" fmla="*/ 193643 h 1182688"/>
                  <a:gd name="connsiteX102" fmla="*/ 309206 w 2151063"/>
                  <a:gd name="connsiteY102" fmla="*/ 208321 h 1182688"/>
                  <a:gd name="connsiteX103" fmla="*/ 270304 w 2151063"/>
                  <a:gd name="connsiteY103" fmla="*/ 239662 h 1182688"/>
                  <a:gd name="connsiteX104" fmla="*/ 234181 w 2151063"/>
                  <a:gd name="connsiteY104" fmla="*/ 274970 h 1182688"/>
                  <a:gd name="connsiteX105" fmla="*/ 201631 w 2151063"/>
                  <a:gd name="connsiteY105" fmla="*/ 313848 h 1182688"/>
                  <a:gd name="connsiteX106" fmla="*/ 186943 w 2151063"/>
                  <a:gd name="connsiteY106" fmla="*/ 334874 h 1182688"/>
                  <a:gd name="connsiteX107" fmla="*/ 169080 w 2151063"/>
                  <a:gd name="connsiteY107" fmla="*/ 362248 h 1182688"/>
                  <a:gd name="connsiteX108" fmla="*/ 142087 w 2151063"/>
                  <a:gd name="connsiteY108" fmla="*/ 418185 h 1182688"/>
                  <a:gd name="connsiteX109" fmla="*/ 124621 w 2151063"/>
                  <a:gd name="connsiteY109" fmla="*/ 475709 h 1182688"/>
                  <a:gd name="connsiteX110" fmla="*/ 115888 w 2151063"/>
                  <a:gd name="connsiteY110" fmla="*/ 534423 h 1182688"/>
                  <a:gd name="connsiteX111" fmla="*/ 115888 w 2151063"/>
                  <a:gd name="connsiteY111" fmla="*/ 593534 h 1182688"/>
                  <a:gd name="connsiteX112" fmla="*/ 125415 w 2151063"/>
                  <a:gd name="connsiteY112" fmla="*/ 652249 h 1182688"/>
                  <a:gd name="connsiteX113" fmla="*/ 144469 w 2151063"/>
                  <a:gd name="connsiteY113" fmla="*/ 709773 h 1182688"/>
                  <a:gd name="connsiteX114" fmla="*/ 172256 w 2151063"/>
                  <a:gd name="connsiteY114" fmla="*/ 765313 h 1182688"/>
                  <a:gd name="connsiteX115" fmla="*/ 189722 w 2151063"/>
                  <a:gd name="connsiteY115" fmla="*/ 792290 h 1182688"/>
                  <a:gd name="connsiteX116" fmla="*/ 209570 w 2151063"/>
                  <a:gd name="connsiteY116" fmla="*/ 818870 h 1182688"/>
                  <a:gd name="connsiteX117" fmla="*/ 252044 w 2151063"/>
                  <a:gd name="connsiteY117" fmla="*/ 866080 h 1182688"/>
                  <a:gd name="connsiteX118" fmla="*/ 300076 w 2151063"/>
                  <a:gd name="connsiteY118" fmla="*/ 908132 h 1182688"/>
                  <a:gd name="connsiteX119" fmla="*/ 352077 w 2151063"/>
                  <a:gd name="connsiteY119" fmla="*/ 944630 h 1182688"/>
                  <a:gd name="connsiteX120" fmla="*/ 407651 w 2151063"/>
                  <a:gd name="connsiteY120" fmla="*/ 976764 h 1182688"/>
                  <a:gd name="connsiteX121" fmla="*/ 465210 w 2151063"/>
                  <a:gd name="connsiteY121" fmla="*/ 1004931 h 1182688"/>
                  <a:gd name="connsiteX122" fmla="*/ 524754 w 2151063"/>
                  <a:gd name="connsiteY122" fmla="*/ 1029131 h 1182688"/>
                  <a:gd name="connsiteX123" fmla="*/ 585488 w 2151063"/>
                  <a:gd name="connsiteY123" fmla="*/ 1050157 h 1182688"/>
                  <a:gd name="connsiteX124" fmla="*/ 616054 w 2151063"/>
                  <a:gd name="connsiteY124" fmla="*/ 1059281 h 1182688"/>
                  <a:gd name="connsiteX125" fmla="*/ 666467 w 2151063"/>
                  <a:gd name="connsiteY125" fmla="*/ 1074753 h 1182688"/>
                  <a:gd name="connsiteX126" fmla="*/ 717675 w 2151063"/>
                  <a:gd name="connsiteY126" fmla="*/ 1089432 h 1182688"/>
                  <a:gd name="connsiteX127" fmla="*/ 795875 w 2151063"/>
                  <a:gd name="connsiteY127" fmla="*/ 1098953 h 1182688"/>
                  <a:gd name="connsiteX128" fmla="*/ 873282 w 2151063"/>
                  <a:gd name="connsiteY128" fmla="*/ 1105697 h 1182688"/>
                  <a:gd name="connsiteX129" fmla="*/ 943940 w 2151063"/>
                  <a:gd name="connsiteY129" fmla="*/ 1111251 h 1182688"/>
                  <a:gd name="connsiteX130" fmla="*/ 1085654 w 2151063"/>
                  <a:gd name="connsiteY130" fmla="*/ 1116012 h 1182688"/>
                  <a:gd name="connsiteX131" fmla="*/ 1227765 w 2151063"/>
                  <a:gd name="connsiteY131" fmla="*/ 1113632 h 1182688"/>
                  <a:gd name="connsiteX132" fmla="*/ 1369081 w 2151063"/>
                  <a:gd name="connsiteY132" fmla="*/ 1103714 h 1182688"/>
                  <a:gd name="connsiteX133" fmla="*/ 1440136 w 2151063"/>
                  <a:gd name="connsiteY133" fmla="*/ 1096176 h 1182688"/>
                  <a:gd name="connsiteX134" fmla="*/ 1498886 w 2151063"/>
                  <a:gd name="connsiteY134" fmla="*/ 1089432 h 1182688"/>
                  <a:gd name="connsiteX135" fmla="*/ 1589392 w 2151063"/>
                  <a:gd name="connsiteY135" fmla="*/ 1075944 h 1182688"/>
                  <a:gd name="connsiteX136" fmla="*/ 1650127 w 2151063"/>
                  <a:gd name="connsiteY136" fmla="*/ 1064439 h 1182688"/>
                  <a:gd name="connsiteX137" fmla="*/ 1709670 w 2151063"/>
                  <a:gd name="connsiteY137" fmla="*/ 1050554 h 1182688"/>
                  <a:gd name="connsiteX138" fmla="*/ 1768420 w 2151063"/>
                  <a:gd name="connsiteY138" fmla="*/ 1032701 h 1182688"/>
                  <a:gd name="connsiteX139" fmla="*/ 1824391 w 2151063"/>
                  <a:gd name="connsiteY139" fmla="*/ 1010088 h 1182688"/>
                  <a:gd name="connsiteX140" fmla="*/ 1877980 w 2151063"/>
                  <a:gd name="connsiteY140" fmla="*/ 981921 h 1182688"/>
                  <a:gd name="connsiteX141" fmla="*/ 1902988 w 2151063"/>
                  <a:gd name="connsiteY141" fmla="*/ 965259 h 1182688"/>
                  <a:gd name="connsiteX142" fmla="*/ 1916485 w 2151063"/>
                  <a:gd name="connsiteY142" fmla="*/ 956135 h 1182688"/>
                  <a:gd name="connsiteX143" fmla="*/ 1941890 w 2151063"/>
                  <a:gd name="connsiteY143" fmla="*/ 935109 h 1182688"/>
                  <a:gd name="connsiteX144" fmla="*/ 1963723 w 2151063"/>
                  <a:gd name="connsiteY144" fmla="*/ 912099 h 1182688"/>
                  <a:gd name="connsiteX145" fmla="*/ 1982777 w 2151063"/>
                  <a:gd name="connsiteY145" fmla="*/ 887899 h 1182688"/>
                  <a:gd name="connsiteX146" fmla="*/ 1999449 w 2151063"/>
                  <a:gd name="connsiteY146" fmla="*/ 862113 h 1182688"/>
                  <a:gd name="connsiteX147" fmla="*/ 2013342 w 2151063"/>
                  <a:gd name="connsiteY147" fmla="*/ 834739 h 1182688"/>
                  <a:gd name="connsiteX148" fmla="*/ 2024457 w 2151063"/>
                  <a:gd name="connsiteY148" fmla="*/ 806572 h 1182688"/>
                  <a:gd name="connsiteX149" fmla="*/ 2032793 w 2151063"/>
                  <a:gd name="connsiteY149" fmla="*/ 777612 h 1182688"/>
                  <a:gd name="connsiteX150" fmla="*/ 2038351 w 2151063"/>
                  <a:gd name="connsiteY150" fmla="*/ 747858 h 1182688"/>
                  <a:gd name="connsiteX151" fmla="*/ 2041526 w 2151063"/>
                  <a:gd name="connsiteY151" fmla="*/ 717707 h 1182688"/>
                  <a:gd name="connsiteX152" fmla="*/ 2041526 w 2151063"/>
                  <a:gd name="connsiteY152" fmla="*/ 671291 h 1182688"/>
                  <a:gd name="connsiteX153" fmla="*/ 2032396 w 2151063"/>
                  <a:gd name="connsiteY153" fmla="*/ 609403 h 1182688"/>
                  <a:gd name="connsiteX154" fmla="*/ 2013342 w 2151063"/>
                  <a:gd name="connsiteY154" fmla="*/ 548705 h 1182688"/>
                  <a:gd name="connsiteX155" fmla="*/ 1999846 w 2151063"/>
                  <a:gd name="connsiteY155" fmla="*/ 519745 h 1182688"/>
                  <a:gd name="connsiteX156" fmla="*/ 1988731 w 2151063"/>
                  <a:gd name="connsiteY156" fmla="*/ 497925 h 1182688"/>
                  <a:gd name="connsiteX157" fmla="*/ 1962929 w 2151063"/>
                  <a:gd name="connsiteY157" fmla="*/ 456667 h 1182688"/>
                  <a:gd name="connsiteX158" fmla="*/ 1948241 w 2151063"/>
                  <a:gd name="connsiteY158" fmla="*/ 437227 h 1182688"/>
                  <a:gd name="connsiteX159" fmla="*/ 1925615 w 2151063"/>
                  <a:gd name="connsiteY159" fmla="*/ 417788 h 1182688"/>
                  <a:gd name="connsiteX160" fmla="*/ 1877980 w 2151063"/>
                  <a:gd name="connsiteY160" fmla="*/ 381687 h 1182688"/>
                  <a:gd name="connsiteX161" fmla="*/ 1827963 w 2151063"/>
                  <a:gd name="connsiteY161" fmla="*/ 348759 h 1182688"/>
                  <a:gd name="connsiteX162" fmla="*/ 1776756 w 2151063"/>
                  <a:gd name="connsiteY162" fmla="*/ 319005 h 1182688"/>
                  <a:gd name="connsiteX163" fmla="*/ 1750954 w 2151063"/>
                  <a:gd name="connsiteY163" fmla="*/ 305120 h 1182688"/>
                  <a:gd name="connsiteX164" fmla="*/ 1722373 w 2151063"/>
                  <a:gd name="connsiteY164" fmla="*/ 290838 h 1182688"/>
                  <a:gd name="connsiteX165" fmla="*/ 1664417 w 2151063"/>
                  <a:gd name="connsiteY165" fmla="*/ 263068 h 1182688"/>
                  <a:gd name="connsiteX166" fmla="*/ 1575896 w 2151063"/>
                  <a:gd name="connsiteY166" fmla="*/ 225777 h 1182688"/>
                  <a:gd name="connsiteX167" fmla="*/ 1454824 w 2151063"/>
                  <a:gd name="connsiteY167" fmla="*/ 185708 h 1182688"/>
                  <a:gd name="connsiteX168" fmla="*/ 1330973 w 2151063"/>
                  <a:gd name="connsiteY168" fmla="*/ 154367 h 1182688"/>
                  <a:gd name="connsiteX169" fmla="*/ 1205535 w 2151063"/>
                  <a:gd name="connsiteY169" fmla="*/ 132548 h 1182688"/>
                  <a:gd name="connsiteX170" fmla="*/ 1077715 w 2151063"/>
                  <a:gd name="connsiteY170" fmla="*/ 118663 h 1182688"/>
                  <a:gd name="connsiteX171" fmla="*/ 970360 w 2151063"/>
                  <a:gd name="connsiteY171" fmla="*/ 31750 h 1182688"/>
                  <a:gd name="connsiteX172" fmla="*/ 905670 w 2151063"/>
                  <a:gd name="connsiteY172" fmla="*/ 32146 h 1182688"/>
                  <a:gd name="connsiteX173" fmla="*/ 840582 w 2151063"/>
                  <a:gd name="connsiteY173" fmla="*/ 35712 h 1182688"/>
                  <a:gd name="connsiteX174" fmla="*/ 775891 w 2151063"/>
                  <a:gd name="connsiteY174" fmla="*/ 41654 h 1182688"/>
                  <a:gd name="connsiteX175" fmla="*/ 711994 w 2151063"/>
                  <a:gd name="connsiteY175" fmla="*/ 51559 h 1182688"/>
                  <a:gd name="connsiteX176" fmla="*/ 648098 w 2151063"/>
                  <a:gd name="connsiteY176" fmla="*/ 64236 h 1182688"/>
                  <a:gd name="connsiteX177" fmla="*/ 616744 w 2151063"/>
                  <a:gd name="connsiteY177" fmla="*/ 71764 h 1182688"/>
                  <a:gd name="connsiteX178" fmla="*/ 574279 w 2151063"/>
                  <a:gd name="connsiteY178" fmla="*/ 82856 h 1182688"/>
                  <a:gd name="connsiteX179" fmla="*/ 490538 w 2151063"/>
                  <a:gd name="connsiteY179" fmla="*/ 110985 h 1182688"/>
                  <a:gd name="connsiteX180" fmla="*/ 449263 w 2151063"/>
                  <a:gd name="connsiteY180" fmla="*/ 128020 h 1182688"/>
                  <a:gd name="connsiteX181" fmla="*/ 508794 w 2151063"/>
                  <a:gd name="connsiteY181" fmla="*/ 115739 h 1182688"/>
                  <a:gd name="connsiteX182" fmla="*/ 629048 w 2151063"/>
                  <a:gd name="connsiteY182" fmla="*/ 96326 h 1182688"/>
                  <a:gd name="connsiteX183" fmla="*/ 750491 w 2151063"/>
                  <a:gd name="connsiteY183" fmla="*/ 83253 h 1182688"/>
                  <a:gd name="connsiteX184" fmla="*/ 872729 w 2151063"/>
                  <a:gd name="connsiteY184" fmla="*/ 77310 h 1182688"/>
                  <a:gd name="connsiteX185" fmla="*/ 933451 w 2151063"/>
                  <a:gd name="connsiteY185" fmla="*/ 76914 h 1182688"/>
                  <a:gd name="connsiteX186" fmla="*/ 1003301 w 2151063"/>
                  <a:gd name="connsiteY186" fmla="*/ 77706 h 1182688"/>
                  <a:gd name="connsiteX187" fmla="*/ 1142207 w 2151063"/>
                  <a:gd name="connsiteY187" fmla="*/ 87611 h 1182688"/>
                  <a:gd name="connsiteX188" fmla="*/ 1245395 w 2151063"/>
                  <a:gd name="connsiteY188" fmla="*/ 101873 h 1182688"/>
                  <a:gd name="connsiteX189" fmla="*/ 1314451 w 2151063"/>
                  <a:gd name="connsiteY189" fmla="*/ 114154 h 1182688"/>
                  <a:gd name="connsiteX190" fmla="*/ 1382317 w 2151063"/>
                  <a:gd name="connsiteY190" fmla="*/ 129209 h 1182688"/>
                  <a:gd name="connsiteX191" fmla="*/ 1449785 w 2151063"/>
                  <a:gd name="connsiteY191" fmla="*/ 146640 h 1182688"/>
                  <a:gd name="connsiteX192" fmla="*/ 1483123 w 2151063"/>
                  <a:gd name="connsiteY192" fmla="*/ 156148 h 1182688"/>
                  <a:gd name="connsiteX193" fmla="*/ 1547417 w 2151063"/>
                  <a:gd name="connsiteY193" fmla="*/ 176750 h 1182688"/>
                  <a:gd name="connsiteX194" fmla="*/ 1643064 w 2151063"/>
                  <a:gd name="connsiteY194" fmla="*/ 213197 h 1182688"/>
                  <a:gd name="connsiteX195" fmla="*/ 1705770 w 2151063"/>
                  <a:gd name="connsiteY195" fmla="*/ 240533 h 1182688"/>
                  <a:gd name="connsiteX196" fmla="*/ 1736726 w 2151063"/>
                  <a:gd name="connsiteY196" fmla="*/ 255588 h 1182688"/>
                  <a:gd name="connsiteX197" fmla="*/ 1709342 w 2151063"/>
                  <a:gd name="connsiteY197" fmla="*/ 238949 h 1182688"/>
                  <a:gd name="connsiteX198" fmla="*/ 1653382 w 2151063"/>
                  <a:gd name="connsiteY198" fmla="*/ 208047 h 1182688"/>
                  <a:gd name="connsiteX199" fmla="*/ 1625601 w 2151063"/>
                  <a:gd name="connsiteY199" fmla="*/ 193785 h 1182688"/>
                  <a:gd name="connsiteX200" fmla="*/ 1596232 w 2151063"/>
                  <a:gd name="connsiteY200" fmla="*/ 179523 h 1182688"/>
                  <a:gd name="connsiteX201" fmla="*/ 1537495 w 2151063"/>
                  <a:gd name="connsiteY201" fmla="*/ 152583 h 1182688"/>
                  <a:gd name="connsiteX202" fmla="*/ 1477567 w 2151063"/>
                  <a:gd name="connsiteY202" fmla="*/ 128416 h 1182688"/>
                  <a:gd name="connsiteX203" fmla="*/ 1416448 w 2151063"/>
                  <a:gd name="connsiteY203" fmla="*/ 107023 h 1182688"/>
                  <a:gd name="connsiteX204" fmla="*/ 1354139 w 2151063"/>
                  <a:gd name="connsiteY204" fmla="*/ 88007 h 1182688"/>
                  <a:gd name="connsiteX205" fmla="*/ 1291432 w 2151063"/>
                  <a:gd name="connsiteY205" fmla="*/ 72160 h 1182688"/>
                  <a:gd name="connsiteX206" fmla="*/ 1227932 w 2151063"/>
                  <a:gd name="connsiteY206" fmla="*/ 58294 h 1182688"/>
                  <a:gd name="connsiteX207" fmla="*/ 1163638 w 2151063"/>
                  <a:gd name="connsiteY207" fmla="*/ 47597 h 1182688"/>
                  <a:gd name="connsiteX208" fmla="*/ 1099345 w 2151063"/>
                  <a:gd name="connsiteY208" fmla="*/ 39277 h 1182688"/>
                  <a:gd name="connsiteX209" fmla="*/ 1034654 w 2151063"/>
                  <a:gd name="connsiteY209" fmla="*/ 34127 h 1182688"/>
                  <a:gd name="connsiteX210" fmla="*/ 976240 w 2151063"/>
                  <a:gd name="connsiteY210" fmla="*/ 0 h 1182688"/>
                  <a:gd name="connsiteX211" fmla="*/ 1045347 w 2151063"/>
                  <a:gd name="connsiteY211" fmla="*/ 3172 h 1182688"/>
                  <a:gd name="connsiteX212" fmla="*/ 1114851 w 2151063"/>
                  <a:gd name="connsiteY212" fmla="*/ 8723 h 1182688"/>
                  <a:gd name="connsiteX213" fmla="*/ 1183959 w 2151063"/>
                  <a:gd name="connsiteY213" fmla="*/ 18238 h 1182688"/>
                  <a:gd name="connsiteX214" fmla="*/ 1252669 w 2151063"/>
                  <a:gd name="connsiteY214" fmla="*/ 30529 h 1182688"/>
                  <a:gd name="connsiteX215" fmla="*/ 1321379 w 2151063"/>
                  <a:gd name="connsiteY215" fmla="*/ 45198 h 1182688"/>
                  <a:gd name="connsiteX216" fmla="*/ 1389295 w 2151063"/>
                  <a:gd name="connsiteY216" fmla="*/ 63833 h 1182688"/>
                  <a:gd name="connsiteX217" fmla="*/ 1455622 w 2151063"/>
                  <a:gd name="connsiteY217" fmla="*/ 85242 h 1182688"/>
                  <a:gd name="connsiteX218" fmla="*/ 1521154 w 2151063"/>
                  <a:gd name="connsiteY218" fmla="*/ 109427 h 1182688"/>
                  <a:gd name="connsiteX219" fmla="*/ 1585496 w 2151063"/>
                  <a:gd name="connsiteY219" fmla="*/ 136784 h 1182688"/>
                  <a:gd name="connsiteX220" fmla="*/ 1647851 w 2151063"/>
                  <a:gd name="connsiteY220" fmla="*/ 166916 h 1182688"/>
                  <a:gd name="connsiteX221" fmla="*/ 1707823 w 2151063"/>
                  <a:gd name="connsiteY221" fmla="*/ 200617 h 1182688"/>
                  <a:gd name="connsiteX222" fmla="*/ 1766604 w 2151063"/>
                  <a:gd name="connsiteY222" fmla="*/ 237093 h 1182688"/>
                  <a:gd name="connsiteX223" fmla="*/ 1822605 w 2151063"/>
                  <a:gd name="connsiteY223" fmla="*/ 275947 h 1182688"/>
                  <a:gd name="connsiteX224" fmla="*/ 1849613 w 2151063"/>
                  <a:gd name="connsiteY224" fmla="*/ 296961 h 1182688"/>
                  <a:gd name="connsiteX225" fmla="*/ 1875826 w 2151063"/>
                  <a:gd name="connsiteY225" fmla="*/ 317974 h 1182688"/>
                  <a:gd name="connsiteX226" fmla="*/ 1924280 w 2151063"/>
                  <a:gd name="connsiteY226" fmla="*/ 364362 h 1182688"/>
                  <a:gd name="connsiteX227" fmla="*/ 1946919 w 2151063"/>
                  <a:gd name="connsiteY227" fmla="*/ 388943 h 1182688"/>
                  <a:gd name="connsiteX228" fmla="*/ 1957642 w 2151063"/>
                  <a:gd name="connsiteY228" fmla="*/ 398458 h 1182688"/>
                  <a:gd name="connsiteX229" fmla="*/ 1968366 w 2151063"/>
                  <a:gd name="connsiteY229" fmla="*/ 407577 h 1182688"/>
                  <a:gd name="connsiteX230" fmla="*/ 1991004 w 2151063"/>
                  <a:gd name="connsiteY230" fmla="*/ 428194 h 1182688"/>
                  <a:gd name="connsiteX231" fmla="*/ 2032707 w 2151063"/>
                  <a:gd name="connsiteY231" fmla="*/ 472203 h 1182688"/>
                  <a:gd name="connsiteX232" fmla="*/ 2069247 w 2151063"/>
                  <a:gd name="connsiteY232" fmla="*/ 520177 h 1182688"/>
                  <a:gd name="connsiteX233" fmla="*/ 2100226 w 2151063"/>
                  <a:gd name="connsiteY233" fmla="*/ 572115 h 1182688"/>
                  <a:gd name="connsiteX234" fmla="*/ 2124850 w 2151063"/>
                  <a:gd name="connsiteY234" fmla="*/ 626432 h 1182688"/>
                  <a:gd name="connsiteX235" fmla="*/ 2142325 w 2151063"/>
                  <a:gd name="connsiteY235" fmla="*/ 683525 h 1182688"/>
                  <a:gd name="connsiteX236" fmla="*/ 2151063 w 2151063"/>
                  <a:gd name="connsiteY236" fmla="*/ 742600 h 1182688"/>
                  <a:gd name="connsiteX237" fmla="*/ 2151063 w 2151063"/>
                  <a:gd name="connsiteY237" fmla="*/ 803261 h 1182688"/>
                  <a:gd name="connsiteX238" fmla="*/ 2147091 w 2151063"/>
                  <a:gd name="connsiteY238" fmla="*/ 834186 h 1182688"/>
                  <a:gd name="connsiteX239" fmla="*/ 2144311 w 2151063"/>
                  <a:gd name="connsiteY239" fmla="*/ 848855 h 1182688"/>
                  <a:gd name="connsiteX240" fmla="*/ 2136765 w 2151063"/>
                  <a:gd name="connsiteY240" fmla="*/ 878195 h 1182688"/>
                  <a:gd name="connsiteX241" fmla="*/ 2126439 w 2151063"/>
                  <a:gd name="connsiteY241" fmla="*/ 905551 h 1182688"/>
                  <a:gd name="connsiteX242" fmla="*/ 2114524 w 2151063"/>
                  <a:gd name="connsiteY242" fmla="*/ 931322 h 1182688"/>
                  <a:gd name="connsiteX243" fmla="*/ 2092282 w 2151063"/>
                  <a:gd name="connsiteY243" fmla="*/ 966609 h 1182688"/>
                  <a:gd name="connsiteX244" fmla="*/ 2055743 w 2151063"/>
                  <a:gd name="connsiteY244" fmla="*/ 1008239 h 1182688"/>
                  <a:gd name="connsiteX245" fmla="*/ 2013246 w 2151063"/>
                  <a:gd name="connsiteY245" fmla="*/ 1043921 h 1182688"/>
                  <a:gd name="connsiteX246" fmla="*/ 1964791 w 2151063"/>
                  <a:gd name="connsiteY246" fmla="*/ 1074054 h 1182688"/>
                  <a:gd name="connsiteX247" fmla="*/ 1912762 w 2151063"/>
                  <a:gd name="connsiteY247" fmla="*/ 1098239 h 1182688"/>
                  <a:gd name="connsiteX248" fmla="*/ 1857556 w 2151063"/>
                  <a:gd name="connsiteY248" fmla="*/ 1117666 h 1182688"/>
                  <a:gd name="connsiteX249" fmla="*/ 1829754 w 2151063"/>
                  <a:gd name="connsiteY249" fmla="*/ 1125596 h 1182688"/>
                  <a:gd name="connsiteX250" fmla="*/ 1792817 w 2151063"/>
                  <a:gd name="connsiteY250" fmla="*/ 1134318 h 1182688"/>
                  <a:gd name="connsiteX251" fmla="*/ 1717753 w 2151063"/>
                  <a:gd name="connsiteY251" fmla="*/ 1148988 h 1182688"/>
                  <a:gd name="connsiteX252" fmla="*/ 1641894 w 2151063"/>
                  <a:gd name="connsiteY252" fmla="*/ 1160882 h 1182688"/>
                  <a:gd name="connsiteX253" fmla="*/ 1565240 w 2151063"/>
                  <a:gd name="connsiteY253" fmla="*/ 1169208 h 1182688"/>
                  <a:gd name="connsiteX254" fmla="*/ 1450061 w 2151063"/>
                  <a:gd name="connsiteY254" fmla="*/ 1177930 h 1182688"/>
                  <a:gd name="connsiteX255" fmla="*/ 1295960 w 2151063"/>
                  <a:gd name="connsiteY255" fmla="*/ 1181895 h 1182688"/>
                  <a:gd name="connsiteX256" fmla="*/ 1219704 w 2151063"/>
                  <a:gd name="connsiteY256" fmla="*/ 1182688 h 1182688"/>
                  <a:gd name="connsiteX257" fmla="*/ 1137093 w 2151063"/>
                  <a:gd name="connsiteY257" fmla="*/ 1182688 h 1182688"/>
                  <a:gd name="connsiteX258" fmla="*/ 971076 w 2151063"/>
                  <a:gd name="connsiteY258" fmla="*/ 1177930 h 1182688"/>
                  <a:gd name="connsiteX259" fmla="*/ 723243 w 2151063"/>
                  <a:gd name="connsiteY259" fmla="*/ 1163657 h 1182688"/>
                  <a:gd name="connsiteX260" fmla="*/ 558021 w 2151063"/>
                  <a:gd name="connsiteY260" fmla="*/ 1150177 h 1182688"/>
                  <a:gd name="connsiteX261" fmla="*/ 552064 w 2151063"/>
                  <a:gd name="connsiteY261" fmla="*/ 1148988 h 1182688"/>
                  <a:gd name="connsiteX262" fmla="*/ 546504 w 2151063"/>
                  <a:gd name="connsiteY262" fmla="*/ 1141851 h 1182688"/>
                  <a:gd name="connsiteX263" fmla="*/ 546504 w 2151063"/>
                  <a:gd name="connsiteY263" fmla="*/ 1132732 h 1182688"/>
                  <a:gd name="connsiteX264" fmla="*/ 552064 w 2151063"/>
                  <a:gd name="connsiteY264" fmla="*/ 1125992 h 1182688"/>
                  <a:gd name="connsiteX265" fmla="*/ 558021 w 2151063"/>
                  <a:gd name="connsiteY265" fmla="*/ 1125596 h 1182688"/>
                  <a:gd name="connsiteX266" fmla="*/ 679555 w 2151063"/>
                  <a:gd name="connsiteY266" fmla="*/ 1131146 h 1182688"/>
                  <a:gd name="connsiteX267" fmla="*/ 801486 w 2151063"/>
                  <a:gd name="connsiteY267" fmla="*/ 1136697 h 1182688"/>
                  <a:gd name="connsiteX268" fmla="*/ 774081 w 2151063"/>
                  <a:gd name="connsiteY268" fmla="*/ 1130750 h 1182688"/>
                  <a:gd name="connsiteX269" fmla="*/ 747471 w 2151063"/>
                  <a:gd name="connsiteY269" fmla="*/ 1124010 h 1182688"/>
                  <a:gd name="connsiteX270" fmla="*/ 680349 w 2151063"/>
                  <a:gd name="connsiteY270" fmla="*/ 1114494 h 1182688"/>
                  <a:gd name="connsiteX271" fmla="*/ 614419 w 2151063"/>
                  <a:gd name="connsiteY271" fmla="*/ 1102996 h 1182688"/>
                  <a:gd name="connsiteX272" fmla="*/ 581057 w 2151063"/>
                  <a:gd name="connsiteY272" fmla="*/ 1096256 h 1182688"/>
                  <a:gd name="connsiteX273" fmla="*/ 515127 w 2151063"/>
                  <a:gd name="connsiteY273" fmla="*/ 1079604 h 1182688"/>
                  <a:gd name="connsiteX274" fmla="*/ 450389 w 2151063"/>
                  <a:gd name="connsiteY274" fmla="*/ 1060177 h 1182688"/>
                  <a:gd name="connsiteX275" fmla="*/ 386445 w 2151063"/>
                  <a:gd name="connsiteY275" fmla="*/ 1036388 h 1182688"/>
                  <a:gd name="connsiteX276" fmla="*/ 325281 w 2151063"/>
                  <a:gd name="connsiteY276" fmla="*/ 1007842 h 1182688"/>
                  <a:gd name="connsiteX277" fmla="*/ 266500 w 2151063"/>
                  <a:gd name="connsiteY277" fmla="*/ 974935 h 1182688"/>
                  <a:gd name="connsiteX278" fmla="*/ 210896 w 2151063"/>
                  <a:gd name="connsiteY278" fmla="*/ 936476 h 1182688"/>
                  <a:gd name="connsiteX279" fmla="*/ 159265 w 2151063"/>
                  <a:gd name="connsiteY279" fmla="*/ 891675 h 1182688"/>
                  <a:gd name="connsiteX280" fmla="*/ 135832 w 2151063"/>
                  <a:gd name="connsiteY280" fmla="*/ 867093 h 1182688"/>
                  <a:gd name="connsiteX281" fmla="*/ 116370 w 2151063"/>
                  <a:gd name="connsiteY281" fmla="*/ 844891 h 1182688"/>
                  <a:gd name="connsiteX282" fmla="*/ 80625 w 2151063"/>
                  <a:gd name="connsiteY282" fmla="*/ 797710 h 1182688"/>
                  <a:gd name="connsiteX283" fmla="*/ 50838 w 2151063"/>
                  <a:gd name="connsiteY283" fmla="*/ 746564 h 1182688"/>
                  <a:gd name="connsiteX284" fmla="*/ 27802 w 2151063"/>
                  <a:gd name="connsiteY284" fmla="*/ 693833 h 1182688"/>
                  <a:gd name="connsiteX285" fmla="*/ 11121 w 2151063"/>
                  <a:gd name="connsiteY285" fmla="*/ 638326 h 1182688"/>
                  <a:gd name="connsiteX286" fmla="*/ 1589 w 2151063"/>
                  <a:gd name="connsiteY286" fmla="*/ 581234 h 1182688"/>
                  <a:gd name="connsiteX287" fmla="*/ 0 w 2151063"/>
                  <a:gd name="connsiteY287" fmla="*/ 523348 h 1182688"/>
                  <a:gd name="connsiteX288" fmla="*/ 7149 w 2151063"/>
                  <a:gd name="connsiteY288" fmla="*/ 464273 h 1182688"/>
                  <a:gd name="connsiteX289" fmla="*/ 14298 w 2151063"/>
                  <a:gd name="connsiteY289" fmla="*/ 434934 h 1182688"/>
                  <a:gd name="connsiteX290" fmla="*/ 22639 w 2151063"/>
                  <a:gd name="connsiteY290" fmla="*/ 406388 h 1182688"/>
                  <a:gd name="connsiteX291" fmla="*/ 45674 w 2151063"/>
                  <a:gd name="connsiteY291" fmla="*/ 355639 h 1182688"/>
                  <a:gd name="connsiteX292" fmla="*/ 75065 w 2151063"/>
                  <a:gd name="connsiteY292" fmla="*/ 311630 h 1182688"/>
                  <a:gd name="connsiteX293" fmla="*/ 110413 w 2151063"/>
                  <a:gd name="connsiteY293" fmla="*/ 272776 h 1182688"/>
                  <a:gd name="connsiteX294" fmla="*/ 150527 w 2151063"/>
                  <a:gd name="connsiteY294" fmla="*/ 239868 h 1182688"/>
                  <a:gd name="connsiteX295" fmla="*/ 195407 w 2151063"/>
                  <a:gd name="connsiteY295" fmla="*/ 211718 h 1182688"/>
                  <a:gd name="connsiteX296" fmla="*/ 243861 w 2151063"/>
                  <a:gd name="connsiteY296" fmla="*/ 188723 h 1182688"/>
                  <a:gd name="connsiteX297" fmla="*/ 294699 w 2151063"/>
                  <a:gd name="connsiteY297" fmla="*/ 168502 h 1182688"/>
                  <a:gd name="connsiteX298" fmla="*/ 320912 w 2151063"/>
                  <a:gd name="connsiteY298" fmla="*/ 160573 h 1182688"/>
                  <a:gd name="connsiteX299" fmla="*/ 348317 w 2151063"/>
                  <a:gd name="connsiteY299" fmla="*/ 143524 h 1182688"/>
                  <a:gd name="connsiteX300" fmla="*/ 404317 w 2151063"/>
                  <a:gd name="connsiteY300" fmla="*/ 112599 h 1182688"/>
                  <a:gd name="connsiteX301" fmla="*/ 462701 w 2151063"/>
                  <a:gd name="connsiteY301" fmla="*/ 86432 h 1182688"/>
                  <a:gd name="connsiteX302" fmla="*/ 523468 w 2151063"/>
                  <a:gd name="connsiteY302" fmla="*/ 64229 h 1182688"/>
                  <a:gd name="connsiteX303" fmla="*/ 585029 w 2151063"/>
                  <a:gd name="connsiteY303" fmla="*/ 45991 h 1182688"/>
                  <a:gd name="connsiteX304" fmla="*/ 647781 w 2151063"/>
                  <a:gd name="connsiteY304" fmla="*/ 30925 h 1182688"/>
                  <a:gd name="connsiteX305" fmla="*/ 711328 w 2151063"/>
                  <a:gd name="connsiteY305" fmla="*/ 19427 h 1182688"/>
                  <a:gd name="connsiteX306" fmla="*/ 774478 w 2151063"/>
                  <a:gd name="connsiteY306" fmla="*/ 10308 h 1182688"/>
                  <a:gd name="connsiteX307" fmla="*/ 805854 w 2151063"/>
                  <a:gd name="connsiteY307" fmla="*/ 7137 h 1182688"/>
                  <a:gd name="connsiteX308" fmla="*/ 839614 w 2151063"/>
                  <a:gd name="connsiteY308" fmla="*/ 4361 h 1182688"/>
                  <a:gd name="connsiteX309" fmla="*/ 907927 w 2151063"/>
                  <a:gd name="connsiteY309" fmla="*/ 396 h 118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2151063" h="1182688">
                    <a:moveTo>
                      <a:pt x="2044671" y="546100"/>
                    </a:moveTo>
                    <a:lnTo>
                      <a:pt x="2052215" y="567545"/>
                    </a:lnTo>
                    <a:lnTo>
                      <a:pt x="2064523" y="611628"/>
                    </a:lnTo>
                    <a:lnTo>
                      <a:pt x="2072464" y="657298"/>
                    </a:lnTo>
                    <a:lnTo>
                      <a:pt x="2074847" y="704161"/>
                    </a:lnTo>
                    <a:lnTo>
                      <a:pt x="2073258" y="728386"/>
                    </a:lnTo>
                    <a:lnTo>
                      <a:pt x="2070876" y="758171"/>
                    </a:lnTo>
                    <a:lnTo>
                      <a:pt x="2056979" y="813771"/>
                    </a:lnTo>
                    <a:lnTo>
                      <a:pt x="2034745" y="864207"/>
                    </a:lnTo>
                    <a:lnTo>
                      <a:pt x="2004966" y="909481"/>
                    </a:lnTo>
                    <a:lnTo>
                      <a:pt x="1968438" y="949989"/>
                    </a:lnTo>
                    <a:lnTo>
                      <a:pt x="1926350" y="985731"/>
                    </a:lnTo>
                    <a:lnTo>
                      <a:pt x="1879102" y="1015913"/>
                    </a:lnTo>
                    <a:lnTo>
                      <a:pt x="1827882" y="1041330"/>
                    </a:lnTo>
                    <a:lnTo>
                      <a:pt x="1801280" y="1052053"/>
                    </a:lnTo>
                    <a:lnTo>
                      <a:pt x="1767928" y="1064364"/>
                    </a:lnTo>
                    <a:lnTo>
                      <a:pt x="1699239" y="1085015"/>
                    </a:lnTo>
                    <a:lnTo>
                      <a:pt x="1629358" y="1102092"/>
                    </a:lnTo>
                    <a:lnTo>
                      <a:pt x="1557889" y="1114801"/>
                    </a:lnTo>
                    <a:lnTo>
                      <a:pt x="1449892" y="1129892"/>
                    </a:lnTo>
                    <a:lnTo>
                      <a:pt x="1304969" y="1141012"/>
                    </a:lnTo>
                    <a:lnTo>
                      <a:pt x="1234692" y="1144189"/>
                    </a:lnTo>
                    <a:lnTo>
                      <a:pt x="1219604" y="1144586"/>
                    </a:lnTo>
                    <a:lnTo>
                      <a:pt x="1204913" y="1145380"/>
                    </a:lnTo>
                    <a:lnTo>
                      <a:pt x="1205310" y="1146969"/>
                    </a:lnTo>
                    <a:lnTo>
                      <a:pt x="1205310" y="1147763"/>
                    </a:lnTo>
                    <a:lnTo>
                      <a:pt x="1259309" y="1147366"/>
                    </a:lnTo>
                    <a:lnTo>
                      <a:pt x="1367306" y="1143792"/>
                    </a:lnTo>
                    <a:lnTo>
                      <a:pt x="1420908" y="1140615"/>
                    </a:lnTo>
                    <a:lnTo>
                      <a:pt x="1484832" y="1137040"/>
                    </a:lnTo>
                    <a:lnTo>
                      <a:pt x="1616256" y="1127906"/>
                    </a:lnTo>
                    <a:lnTo>
                      <a:pt x="1715915" y="1114404"/>
                    </a:lnTo>
                    <a:lnTo>
                      <a:pt x="1781031" y="1101298"/>
                    </a:lnTo>
                    <a:lnTo>
                      <a:pt x="1844558" y="1084618"/>
                    </a:lnTo>
                    <a:lnTo>
                      <a:pt x="1905307" y="1062379"/>
                    </a:lnTo>
                    <a:lnTo>
                      <a:pt x="1934291" y="1048876"/>
                    </a:lnTo>
                    <a:lnTo>
                      <a:pt x="1948982" y="1041727"/>
                    </a:lnTo>
                    <a:lnTo>
                      <a:pt x="1975584" y="1025445"/>
                    </a:lnTo>
                    <a:lnTo>
                      <a:pt x="2000201" y="1007176"/>
                    </a:lnTo>
                    <a:lnTo>
                      <a:pt x="2022436" y="987717"/>
                    </a:lnTo>
                    <a:lnTo>
                      <a:pt x="2041892" y="966668"/>
                    </a:lnTo>
                    <a:lnTo>
                      <a:pt x="2059362" y="943635"/>
                    </a:lnTo>
                    <a:lnTo>
                      <a:pt x="2074450" y="919409"/>
                    </a:lnTo>
                    <a:lnTo>
                      <a:pt x="2087155" y="893992"/>
                    </a:lnTo>
                    <a:lnTo>
                      <a:pt x="2097081" y="867781"/>
                    </a:lnTo>
                    <a:lnTo>
                      <a:pt x="2105419" y="840379"/>
                    </a:lnTo>
                    <a:lnTo>
                      <a:pt x="2112566" y="797885"/>
                    </a:lnTo>
                    <a:lnTo>
                      <a:pt x="2112963" y="739109"/>
                    </a:lnTo>
                    <a:lnTo>
                      <a:pt x="2103831" y="678744"/>
                    </a:lnTo>
                    <a:lnTo>
                      <a:pt x="2094699" y="648561"/>
                    </a:lnTo>
                    <a:lnTo>
                      <a:pt x="2084773" y="621159"/>
                    </a:lnTo>
                    <a:lnTo>
                      <a:pt x="2059362" y="569928"/>
                    </a:lnTo>
                    <a:close/>
                    <a:moveTo>
                      <a:pt x="233158" y="230187"/>
                    </a:moveTo>
                    <a:lnTo>
                      <a:pt x="206541" y="244085"/>
                    </a:lnTo>
                    <a:lnTo>
                      <a:pt x="158870" y="277836"/>
                    </a:lnTo>
                    <a:lnTo>
                      <a:pt x="117952" y="317146"/>
                    </a:lnTo>
                    <a:lnTo>
                      <a:pt x="84980" y="362810"/>
                    </a:lnTo>
                    <a:lnTo>
                      <a:pt x="59953" y="412444"/>
                    </a:lnTo>
                    <a:lnTo>
                      <a:pt x="43268" y="466446"/>
                    </a:lnTo>
                    <a:lnTo>
                      <a:pt x="34925" y="523624"/>
                    </a:lnTo>
                    <a:lnTo>
                      <a:pt x="36117" y="582788"/>
                    </a:lnTo>
                    <a:lnTo>
                      <a:pt x="40090" y="613363"/>
                    </a:lnTo>
                    <a:lnTo>
                      <a:pt x="46446" y="643143"/>
                    </a:lnTo>
                    <a:lnTo>
                      <a:pt x="65117" y="699528"/>
                    </a:lnTo>
                    <a:lnTo>
                      <a:pt x="91336" y="753133"/>
                    </a:lnTo>
                    <a:lnTo>
                      <a:pt x="123514" y="802767"/>
                    </a:lnTo>
                    <a:lnTo>
                      <a:pt x="162446" y="848430"/>
                    </a:lnTo>
                    <a:lnTo>
                      <a:pt x="205350" y="889726"/>
                    </a:lnTo>
                    <a:lnTo>
                      <a:pt x="252226" y="927051"/>
                    </a:lnTo>
                    <a:lnTo>
                      <a:pt x="302281" y="959611"/>
                    </a:lnTo>
                    <a:lnTo>
                      <a:pt x="328103" y="973906"/>
                    </a:lnTo>
                    <a:lnTo>
                      <a:pt x="356308" y="988994"/>
                    </a:lnTo>
                    <a:lnTo>
                      <a:pt x="414706" y="1014010"/>
                    </a:lnTo>
                    <a:lnTo>
                      <a:pt x="444500" y="1025525"/>
                    </a:lnTo>
                    <a:lnTo>
                      <a:pt x="419076" y="1013613"/>
                    </a:lnTo>
                    <a:lnTo>
                      <a:pt x="371007" y="988597"/>
                    </a:lnTo>
                    <a:lnTo>
                      <a:pt x="347171" y="973906"/>
                    </a:lnTo>
                    <a:lnTo>
                      <a:pt x="322541" y="958420"/>
                    </a:lnTo>
                    <a:lnTo>
                      <a:pt x="274473" y="922683"/>
                    </a:lnTo>
                    <a:lnTo>
                      <a:pt x="229583" y="882579"/>
                    </a:lnTo>
                    <a:lnTo>
                      <a:pt x="189459" y="838106"/>
                    </a:lnTo>
                    <a:lnTo>
                      <a:pt x="154103" y="790458"/>
                    </a:lnTo>
                    <a:lnTo>
                      <a:pt x="124706" y="738838"/>
                    </a:lnTo>
                    <a:lnTo>
                      <a:pt x="102062" y="683645"/>
                    </a:lnTo>
                    <a:lnTo>
                      <a:pt x="86966" y="625672"/>
                    </a:lnTo>
                    <a:lnTo>
                      <a:pt x="83391" y="595892"/>
                    </a:lnTo>
                    <a:lnTo>
                      <a:pt x="81405" y="569685"/>
                    </a:lnTo>
                    <a:lnTo>
                      <a:pt x="83391" y="518462"/>
                    </a:lnTo>
                    <a:lnTo>
                      <a:pt x="92131" y="468828"/>
                    </a:lnTo>
                    <a:lnTo>
                      <a:pt x="106829" y="419591"/>
                    </a:lnTo>
                    <a:lnTo>
                      <a:pt x="127089" y="373531"/>
                    </a:lnTo>
                    <a:lnTo>
                      <a:pt x="152117" y="329058"/>
                    </a:lnTo>
                    <a:lnTo>
                      <a:pt x="181911" y="287366"/>
                    </a:lnTo>
                    <a:lnTo>
                      <a:pt x="215281" y="248452"/>
                    </a:lnTo>
                    <a:close/>
                    <a:moveTo>
                      <a:pt x="950292" y="112712"/>
                    </a:moveTo>
                    <a:lnTo>
                      <a:pt x="822075" y="115489"/>
                    </a:lnTo>
                    <a:lnTo>
                      <a:pt x="758561" y="119456"/>
                    </a:lnTo>
                    <a:lnTo>
                      <a:pt x="705369" y="124217"/>
                    </a:lnTo>
                    <a:lnTo>
                      <a:pt x="597397" y="136118"/>
                    </a:lnTo>
                    <a:lnTo>
                      <a:pt x="488631" y="153574"/>
                    </a:lnTo>
                    <a:lnTo>
                      <a:pt x="381849" y="178170"/>
                    </a:lnTo>
                    <a:lnTo>
                      <a:pt x="329848" y="193643"/>
                    </a:lnTo>
                    <a:lnTo>
                      <a:pt x="309206" y="208321"/>
                    </a:lnTo>
                    <a:lnTo>
                      <a:pt x="270304" y="239662"/>
                    </a:lnTo>
                    <a:lnTo>
                      <a:pt x="234181" y="274970"/>
                    </a:lnTo>
                    <a:lnTo>
                      <a:pt x="201631" y="313848"/>
                    </a:lnTo>
                    <a:lnTo>
                      <a:pt x="186943" y="334874"/>
                    </a:lnTo>
                    <a:lnTo>
                      <a:pt x="169080" y="362248"/>
                    </a:lnTo>
                    <a:lnTo>
                      <a:pt x="142087" y="418185"/>
                    </a:lnTo>
                    <a:lnTo>
                      <a:pt x="124621" y="475709"/>
                    </a:lnTo>
                    <a:lnTo>
                      <a:pt x="115888" y="534423"/>
                    </a:lnTo>
                    <a:lnTo>
                      <a:pt x="115888" y="593534"/>
                    </a:lnTo>
                    <a:lnTo>
                      <a:pt x="125415" y="652249"/>
                    </a:lnTo>
                    <a:lnTo>
                      <a:pt x="144469" y="709773"/>
                    </a:lnTo>
                    <a:lnTo>
                      <a:pt x="172256" y="765313"/>
                    </a:lnTo>
                    <a:lnTo>
                      <a:pt x="189722" y="792290"/>
                    </a:lnTo>
                    <a:lnTo>
                      <a:pt x="209570" y="818870"/>
                    </a:lnTo>
                    <a:lnTo>
                      <a:pt x="252044" y="866080"/>
                    </a:lnTo>
                    <a:lnTo>
                      <a:pt x="300076" y="908132"/>
                    </a:lnTo>
                    <a:lnTo>
                      <a:pt x="352077" y="944630"/>
                    </a:lnTo>
                    <a:lnTo>
                      <a:pt x="407651" y="976764"/>
                    </a:lnTo>
                    <a:lnTo>
                      <a:pt x="465210" y="1004931"/>
                    </a:lnTo>
                    <a:lnTo>
                      <a:pt x="524754" y="1029131"/>
                    </a:lnTo>
                    <a:lnTo>
                      <a:pt x="585488" y="1050157"/>
                    </a:lnTo>
                    <a:lnTo>
                      <a:pt x="616054" y="1059281"/>
                    </a:lnTo>
                    <a:lnTo>
                      <a:pt x="666467" y="1074753"/>
                    </a:lnTo>
                    <a:lnTo>
                      <a:pt x="717675" y="1089432"/>
                    </a:lnTo>
                    <a:lnTo>
                      <a:pt x="795875" y="1098953"/>
                    </a:lnTo>
                    <a:lnTo>
                      <a:pt x="873282" y="1105697"/>
                    </a:lnTo>
                    <a:lnTo>
                      <a:pt x="943940" y="1111251"/>
                    </a:lnTo>
                    <a:lnTo>
                      <a:pt x="1085654" y="1116012"/>
                    </a:lnTo>
                    <a:lnTo>
                      <a:pt x="1227765" y="1113632"/>
                    </a:lnTo>
                    <a:lnTo>
                      <a:pt x="1369081" y="1103714"/>
                    </a:lnTo>
                    <a:lnTo>
                      <a:pt x="1440136" y="1096176"/>
                    </a:lnTo>
                    <a:lnTo>
                      <a:pt x="1498886" y="1089432"/>
                    </a:lnTo>
                    <a:lnTo>
                      <a:pt x="1589392" y="1075944"/>
                    </a:lnTo>
                    <a:lnTo>
                      <a:pt x="1650127" y="1064439"/>
                    </a:lnTo>
                    <a:lnTo>
                      <a:pt x="1709670" y="1050554"/>
                    </a:lnTo>
                    <a:lnTo>
                      <a:pt x="1768420" y="1032701"/>
                    </a:lnTo>
                    <a:lnTo>
                      <a:pt x="1824391" y="1010088"/>
                    </a:lnTo>
                    <a:lnTo>
                      <a:pt x="1877980" y="981921"/>
                    </a:lnTo>
                    <a:lnTo>
                      <a:pt x="1902988" y="965259"/>
                    </a:lnTo>
                    <a:lnTo>
                      <a:pt x="1916485" y="956135"/>
                    </a:lnTo>
                    <a:lnTo>
                      <a:pt x="1941890" y="935109"/>
                    </a:lnTo>
                    <a:lnTo>
                      <a:pt x="1963723" y="912099"/>
                    </a:lnTo>
                    <a:lnTo>
                      <a:pt x="1982777" y="887899"/>
                    </a:lnTo>
                    <a:lnTo>
                      <a:pt x="1999449" y="862113"/>
                    </a:lnTo>
                    <a:lnTo>
                      <a:pt x="2013342" y="834739"/>
                    </a:lnTo>
                    <a:lnTo>
                      <a:pt x="2024457" y="806572"/>
                    </a:lnTo>
                    <a:lnTo>
                      <a:pt x="2032793" y="777612"/>
                    </a:lnTo>
                    <a:lnTo>
                      <a:pt x="2038351" y="747858"/>
                    </a:lnTo>
                    <a:lnTo>
                      <a:pt x="2041526" y="717707"/>
                    </a:lnTo>
                    <a:lnTo>
                      <a:pt x="2041526" y="671291"/>
                    </a:lnTo>
                    <a:lnTo>
                      <a:pt x="2032396" y="609403"/>
                    </a:lnTo>
                    <a:lnTo>
                      <a:pt x="2013342" y="548705"/>
                    </a:lnTo>
                    <a:lnTo>
                      <a:pt x="1999846" y="519745"/>
                    </a:lnTo>
                    <a:lnTo>
                      <a:pt x="1988731" y="497925"/>
                    </a:lnTo>
                    <a:lnTo>
                      <a:pt x="1962929" y="456667"/>
                    </a:lnTo>
                    <a:lnTo>
                      <a:pt x="1948241" y="437227"/>
                    </a:lnTo>
                    <a:lnTo>
                      <a:pt x="1925615" y="417788"/>
                    </a:lnTo>
                    <a:lnTo>
                      <a:pt x="1877980" y="381687"/>
                    </a:lnTo>
                    <a:lnTo>
                      <a:pt x="1827963" y="348759"/>
                    </a:lnTo>
                    <a:lnTo>
                      <a:pt x="1776756" y="319005"/>
                    </a:lnTo>
                    <a:lnTo>
                      <a:pt x="1750954" y="305120"/>
                    </a:lnTo>
                    <a:lnTo>
                      <a:pt x="1722373" y="290838"/>
                    </a:lnTo>
                    <a:lnTo>
                      <a:pt x="1664417" y="263068"/>
                    </a:lnTo>
                    <a:lnTo>
                      <a:pt x="1575896" y="225777"/>
                    </a:lnTo>
                    <a:lnTo>
                      <a:pt x="1454824" y="185708"/>
                    </a:lnTo>
                    <a:lnTo>
                      <a:pt x="1330973" y="154367"/>
                    </a:lnTo>
                    <a:lnTo>
                      <a:pt x="1205535" y="132548"/>
                    </a:lnTo>
                    <a:lnTo>
                      <a:pt x="1077715" y="118663"/>
                    </a:lnTo>
                    <a:close/>
                    <a:moveTo>
                      <a:pt x="970360" y="31750"/>
                    </a:moveTo>
                    <a:lnTo>
                      <a:pt x="905670" y="32146"/>
                    </a:lnTo>
                    <a:lnTo>
                      <a:pt x="840582" y="35712"/>
                    </a:lnTo>
                    <a:lnTo>
                      <a:pt x="775891" y="41654"/>
                    </a:lnTo>
                    <a:lnTo>
                      <a:pt x="711994" y="51559"/>
                    </a:lnTo>
                    <a:lnTo>
                      <a:pt x="648098" y="64236"/>
                    </a:lnTo>
                    <a:lnTo>
                      <a:pt x="616744" y="71764"/>
                    </a:lnTo>
                    <a:lnTo>
                      <a:pt x="574279" y="82856"/>
                    </a:lnTo>
                    <a:lnTo>
                      <a:pt x="490538" y="110985"/>
                    </a:lnTo>
                    <a:lnTo>
                      <a:pt x="449263" y="128020"/>
                    </a:lnTo>
                    <a:lnTo>
                      <a:pt x="508794" y="115739"/>
                    </a:lnTo>
                    <a:lnTo>
                      <a:pt x="629048" y="96326"/>
                    </a:lnTo>
                    <a:lnTo>
                      <a:pt x="750491" y="83253"/>
                    </a:lnTo>
                    <a:lnTo>
                      <a:pt x="872729" y="77310"/>
                    </a:lnTo>
                    <a:lnTo>
                      <a:pt x="933451" y="76914"/>
                    </a:lnTo>
                    <a:lnTo>
                      <a:pt x="1003301" y="77706"/>
                    </a:lnTo>
                    <a:lnTo>
                      <a:pt x="1142207" y="87611"/>
                    </a:lnTo>
                    <a:lnTo>
                      <a:pt x="1245395" y="101873"/>
                    </a:lnTo>
                    <a:lnTo>
                      <a:pt x="1314451" y="114154"/>
                    </a:lnTo>
                    <a:lnTo>
                      <a:pt x="1382317" y="129209"/>
                    </a:lnTo>
                    <a:lnTo>
                      <a:pt x="1449785" y="146640"/>
                    </a:lnTo>
                    <a:lnTo>
                      <a:pt x="1483123" y="156148"/>
                    </a:lnTo>
                    <a:lnTo>
                      <a:pt x="1547417" y="176750"/>
                    </a:lnTo>
                    <a:lnTo>
                      <a:pt x="1643064" y="213197"/>
                    </a:lnTo>
                    <a:lnTo>
                      <a:pt x="1705770" y="240533"/>
                    </a:lnTo>
                    <a:lnTo>
                      <a:pt x="1736726" y="255588"/>
                    </a:lnTo>
                    <a:lnTo>
                      <a:pt x="1709342" y="238949"/>
                    </a:lnTo>
                    <a:lnTo>
                      <a:pt x="1653382" y="208047"/>
                    </a:lnTo>
                    <a:lnTo>
                      <a:pt x="1625601" y="193785"/>
                    </a:lnTo>
                    <a:lnTo>
                      <a:pt x="1596232" y="179523"/>
                    </a:lnTo>
                    <a:lnTo>
                      <a:pt x="1537495" y="152583"/>
                    </a:lnTo>
                    <a:lnTo>
                      <a:pt x="1477567" y="128416"/>
                    </a:lnTo>
                    <a:lnTo>
                      <a:pt x="1416448" y="107023"/>
                    </a:lnTo>
                    <a:lnTo>
                      <a:pt x="1354139" y="88007"/>
                    </a:lnTo>
                    <a:lnTo>
                      <a:pt x="1291432" y="72160"/>
                    </a:lnTo>
                    <a:lnTo>
                      <a:pt x="1227932" y="58294"/>
                    </a:lnTo>
                    <a:lnTo>
                      <a:pt x="1163638" y="47597"/>
                    </a:lnTo>
                    <a:lnTo>
                      <a:pt x="1099345" y="39277"/>
                    </a:lnTo>
                    <a:lnTo>
                      <a:pt x="1034654" y="34127"/>
                    </a:lnTo>
                    <a:close/>
                    <a:moveTo>
                      <a:pt x="976240" y="0"/>
                    </a:moveTo>
                    <a:lnTo>
                      <a:pt x="1045347" y="3172"/>
                    </a:lnTo>
                    <a:lnTo>
                      <a:pt x="1114851" y="8723"/>
                    </a:lnTo>
                    <a:lnTo>
                      <a:pt x="1183959" y="18238"/>
                    </a:lnTo>
                    <a:lnTo>
                      <a:pt x="1252669" y="30529"/>
                    </a:lnTo>
                    <a:lnTo>
                      <a:pt x="1321379" y="45198"/>
                    </a:lnTo>
                    <a:lnTo>
                      <a:pt x="1389295" y="63833"/>
                    </a:lnTo>
                    <a:lnTo>
                      <a:pt x="1455622" y="85242"/>
                    </a:lnTo>
                    <a:lnTo>
                      <a:pt x="1521154" y="109427"/>
                    </a:lnTo>
                    <a:lnTo>
                      <a:pt x="1585496" y="136784"/>
                    </a:lnTo>
                    <a:lnTo>
                      <a:pt x="1647851" y="166916"/>
                    </a:lnTo>
                    <a:lnTo>
                      <a:pt x="1707823" y="200617"/>
                    </a:lnTo>
                    <a:lnTo>
                      <a:pt x="1766604" y="237093"/>
                    </a:lnTo>
                    <a:lnTo>
                      <a:pt x="1822605" y="275947"/>
                    </a:lnTo>
                    <a:lnTo>
                      <a:pt x="1849613" y="296961"/>
                    </a:lnTo>
                    <a:lnTo>
                      <a:pt x="1875826" y="317974"/>
                    </a:lnTo>
                    <a:lnTo>
                      <a:pt x="1924280" y="364362"/>
                    </a:lnTo>
                    <a:lnTo>
                      <a:pt x="1946919" y="388943"/>
                    </a:lnTo>
                    <a:lnTo>
                      <a:pt x="1957642" y="398458"/>
                    </a:lnTo>
                    <a:lnTo>
                      <a:pt x="1968366" y="407577"/>
                    </a:lnTo>
                    <a:lnTo>
                      <a:pt x="1991004" y="428194"/>
                    </a:lnTo>
                    <a:lnTo>
                      <a:pt x="2032707" y="472203"/>
                    </a:lnTo>
                    <a:lnTo>
                      <a:pt x="2069247" y="520177"/>
                    </a:lnTo>
                    <a:lnTo>
                      <a:pt x="2100226" y="572115"/>
                    </a:lnTo>
                    <a:lnTo>
                      <a:pt x="2124850" y="626432"/>
                    </a:lnTo>
                    <a:lnTo>
                      <a:pt x="2142325" y="683525"/>
                    </a:lnTo>
                    <a:lnTo>
                      <a:pt x="2151063" y="742600"/>
                    </a:lnTo>
                    <a:lnTo>
                      <a:pt x="2151063" y="803261"/>
                    </a:lnTo>
                    <a:lnTo>
                      <a:pt x="2147091" y="834186"/>
                    </a:lnTo>
                    <a:lnTo>
                      <a:pt x="2144311" y="848855"/>
                    </a:lnTo>
                    <a:lnTo>
                      <a:pt x="2136765" y="878195"/>
                    </a:lnTo>
                    <a:lnTo>
                      <a:pt x="2126439" y="905551"/>
                    </a:lnTo>
                    <a:lnTo>
                      <a:pt x="2114524" y="931322"/>
                    </a:lnTo>
                    <a:lnTo>
                      <a:pt x="2092282" y="966609"/>
                    </a:lnTo>
                    <a:lnTo>
                      <a:pt x="2055743" y="1008239"/>
                    </a:lnTo>
                    <a:lnTo>
                      <a:pt x="2013246" y="1043921"/>
                    </a:lnTo>
                    <a:lnTo>
                      <a:pt x="1964791" y="1074054"/>
                    </a:lnTo>
                    <a:lnTo>
                      <a:pt x="1912762" y="1098239"/>
                    </a:lnTo>
                    <a:lnTo>
                      <a:pt x="1857556" y="1117666"/>
                    </a:lnTo>
                    <a:lnTo>
                      <a:pt x="1829754" y="1125596"/>
                    </a:lnTo>
                    <a:lnTo>
                      <a:pt x="1792817" y="1134318"/>
                    </a:lnTo>
                    <a:lnTo>
                      <a:pt x="1717753" y="1148988"/>
                    </a:lnTo>
                    <a:lnTo>
                      <a:pt x="1641894" y="1160882"/>
                    </a:lnTo>
                    <a:lnTo>
                      <a:pt x="1565240" y="1169208"/>
                    </a:lnTo>
                    <a:lnTo>
                      <a:pt x="1450061" y="1177930"/>
                    </a:lnTo>
                    <a:lnTo>
                      <a:pt x="1295960" y="1181895"/>
                    </a:lnTo>
                    <a:lnTo>
                      <a:pt x="1219704" y="1182688"/>
                    </a:lnTo>
                    <a:lnTo>
                      <a:pt x="1137093" y="1182688"/>
                    </a:lnTo>
                    <a:lnTo>
                      <a:pt x="971076" y="1177930"/>
                    </a:lnTo>
                    <a:lnTo>
                      <a:pt x="723243" y="1163657"/>
                    </a:lnTo>
                    <a:lnTo>
                      <a:pt x="558021" y="1150177"/>
                    </a:lnTo>
                    <a:lnTo>
                      <a:pt x="552064" y="1148988"/>
                    </a:lnTo>
                    <a:lnTo>
                      <a:pt x="546504" y="1141851"/>
                    </a:lnTo>
                    <a:lnTo>
                      <a:pt x="546504" y="1132732"/>
                    </a:lnTo>
                    <a:lnTo>
                      <a:pt x="552064" y="1125992"/>
                    </a:lnTo>
                    <a:lnTo>
                      <a:pt x="558021" y="1125596"/>
                    </a:lnTo>
                    <a:lnTo>
                      <a:pt x="679555" y="1131146"/>
                    </a:lnTo>
                    <a:lnTo>
                      <a:pt x="801486" y="1136697"/>
                    </a:lnTo>
                    <a:lnTo>
                      <a:pt x="774081" y="1130750"/>
                    </a:lnTo>
                    <a:lnTo>
                      <a:pt x="747471" y="1124010"/>
                    </a:lnTo>
                    <a:lnTo>
                      <a:pt x="680349" y="1114494"/>
                    </a:lnTo>
                    <a:lnTo>
                      <a:pt x="614419" y="1102996"/>
                    </a:lnTo>
                    <a:lnTo>
                      <a:pt x="581057" y="1096256"/>
                    </a:lnTo>
                    <a:lnTo>
                      <a:pt x="515127" y="1079604"/>
                    </a:lnTo>
                    <a:lnTo>
                      <a:pt x="450389" y="1060177"/>
                    </a:lnTo>
                    <a:lnTo>
                      <a:pt x="386445" y="1036388"/>
                    </a:lnTo>
                    <a:lnTo>
                      <a:pt x="325281" y="1007842"/>
                    </a:lnTo>
                    <a:lnTo>
                      <a:pt x="266500" y="974935"/>
                    </a:lnTo>
                    <a:lnTo>
                      <a:pt x="210896" y="936476"/>
                    </a:lnTo>
                    <a:lnTo>
                      <a:pt x="159265" y="891675"/>
                    </a:lnTo>
                    <a:lnTo>
                      <a:pt x="135832" y="867093"/>
                    </a:lnTo>
                    <a:lnTo>
                      <a:pt x="116370" y="844891"/>
                    </a:lnTo>
                    <a:lnTo>
                      <a:pt x="80625" y="797710"/>
                    </a:lnTo>
                    <a:lnTo>
                      <a:pt x="50838" y="746564"/>
                    </a:lnTo>
                    <a:lnTo>
                      <a:pt x="27802" y="693833"/>
                    </a:lnTo>
                    <a:lnTo>
                      <a:pt x="11121" y="638326"/>
                    </a:lnTo>
                    <a:lnTo>
                      <a:pt x="1589" y="581234"/>
                    </a:lnTo>
                    <a:lnTo>
                      <a:pt x="0" y="523348"/>
                    </a:lnTo>
                    <a:lnTo>
                      <a:pt x="7149" y="464273"/>
                    </a:lnTo>
                    <a:lnTo>
                      <a:pt x="14298" y="434934"/>
                    </a:lnTo>
                    <a:lnTo>
                      <a:pt x="22639" y="406388"/>
                    </a:lnTo>
                    <a:lnTo>
                      <a:pt x="45674" y="355639"/>
                    </a:lnTo>
                    <a:lnTo>
                      <a:pt x="75065" y="311630"/>
                    </a:lnTo>
                    <a:lnTo>
                      <a:pt x="110413" y="272776"/>
                    </a:lnTo>
                    <a:lnTo>
                      <a:pt x="150527" y="239868"/>
                    </a:lnTo>
                    <a:lnTo>
                      <a:pt x="195407" y="211718"/>
                    </a:lnTo>
                    <a:lnTo>
                      <a:pt x="243861" y="188723"/>
                    </a:lnTo>
                    <a:lnTo>
                      <a:pt x="294699" y="168502"/>
                    </a:lnTo>
                    <a:lnTo>
                      <a:pt x="320912" y="160573"/>
                    </a:lnTo>
                    <a:lnTo>
                      <a:pt x="348317" y="143524"/>
                    </a:lnTo>
                    <a:lnTo>
                      <a:pt x="404317" y="112599"/>
                    </a:lnTo>
                    <a:lnTo>
                      <a:pt x="462701" y="86432"/>
                    </a:lnTo>
                    <a:lnTo>
                      <a:pt x="523468" y="64229"/>
                    </a:lnTo>
                    <a:lnTo>
                      <a:pt x="585029" y="45991"/>
                    </a:lnTo>
                    <a:lnTo>
                      <a:pt x="647781" y="30925"/>
                    </a:lnTo>
                    <a:lnTo>
                      <a:pt x="711328" y="19427"/>
                    </a:lnTo>
                    <a:lnTo>
                      <a:pt x="774478" y="10308"/>
                    </a:lnTo>
                    <a:lnTo>
                      <a:pt x="805854" y="7137"/>
                    </a:lnTo>
                    <a:lnTo>
                      <a:pt x="839614" y="4361"/>
                    </a:lnTo>
                    <a:lnTo>
                      <a:pt x="907927" y="39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2250"/>
                  </a:lnSpc>
                </a:pPr>
                <a:endParaRPr lang="en-US" sz="2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39" name="Picture 3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C26F6B2-4FFB-4EE9-9A37-17E60C7FE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899" y="3045210"/>
                <a:ext cx="1737844" cy="980518"/>
              </a:xfrm>
              <a:prstGeom prst="rect">
                <a:avLst/>
              </a:prstGeom>
            </p:spPr>
          </p:pic>
          <p:pic>
            <p:nvPicPr>
              <p:cNvPr id="40" name="Picture 39" descr="A picture containing ground, table, indoor&#10;&#10;Description automatically generated">
                <a:extLst>
                  <a:ext uri="{FF2B5EF4-FFF2-40B4-BE49-F238E27FC236}">
                    <a16:creationId xmlns:a16="http://schemas.microsoft.com/office/drawing/2014/main" id="{7729B35A-EEE7-4390-A998-92749EBA4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9653" y="4526699"/>
                <a:ext cx="2264899" cy="127400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41" name="Picture 40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11103D15-2D4D-447C-B450-C5D3EBFCE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7112" y="640119"/>
                <a:ext cx="1999079" cy="1974194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AEBCA97-240F-4367-8F2E-19BC27B6FEFD}"/>
                  </a:ext>
                </a:extLst>
              </p:cNvPr>
              <p:cNvGrpSpPr/>
              <p:nvPr/>
            </p:nvGrpSpPr>
            <p:grpSpPr>
              <a:xfrm>
                <a:off x="7779327" y="578402"/>
                <a:ext cx="2558142" cy="1859153"/>
                <a:chOff x="1964788" y="438246"/>
                <a:chExt cx="5351250" cy="4181116"/>
              </a:xfrm>
            </p:grpSpPr>
            <p:pic>
              <p:nvPicPr>
                <p:cNvPr id="54" name="Picture 53" descr="A picture containing cake&#10;&#10;Description automatically generated">
                  <a:extLst>
                    <a:ext uri="{FF2B5EF4-FFF2-40B4-BE49-F238E27FC236}">
                      <a16:creationId xmlns:a16="http://schemas.microsoft.com/office/drawing/2014/main" id="{31C5A9F7-9EC3-40C2-97C3-A9B49B1CAF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352" b="96065" l="23594" r="80495">
                              <a14:foregroundMark x1="45625" y1="6435" x2="45625" y2="6435"/>
                              <a14:foregroundMark x1="41042" y1="10093" x2="46536" y2="9676"/>
                              <a14:foregroundMark x1="46536" y1="9676" x2="46536" y2="9676"/>
                              <a14:foregroundMark x1="44948" y1="10509" x2="44948" y2="10509"/>
                              <a14:foregroundMark x1="44948" y1="10509" x2="45859" y2="5602"/>
                              <a14:foregroundMark x1="80495" y1="39444" x2="80495" y2="39444"/>
                              <a14:foregroundMark x1="25208" y1="88426" x2="35078" y2="88426"/>
                              <a14:foregroundMark x1="35078" y1="88426" x2="35078" y2="88426"/>
                              <a14:foregroundMark x1="37135" y1="96157" x2="37135" y2="96157"/>
                              <a14:foregroundMark x1="37135" y1="96157" x2="37135" y2="96157"/>
                              <a14:foregroundMark x1="23594" y1="78611" x2="23594" y2="78611"/>
                              <a14:foregroundMark x1="52292" y1="4352" x2="52292" y2="4352"/>
                              <a14:foregroundMark x1="52292" y1="4352" x2="52292" y2="4352"/>
                              <a14:backgroundMark x1="21068" y1="2315" x2="17865" y2="20694"/>
                              <a14:backgroundMark x1="17865" y1="20694" x2="17865" y2="20694"/>
                              <a14:backgroundMark x1="67188" y1="6019" x2="76823" y2="19074"/>
                              <a14:backgroundMark x1="76823" y1="19074" x2="76823" y2="1907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68" r="13928"/>
                <a:stretch/>
              </p:blipFill>
              <p:spPr>
                <a:xfrm>
                  <a:off x="3039738" y="438246"/>
                  <a:ext cx="4223976" cy="3448284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F7B81B8-484E-46CE-9300-ADE269565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7883" b="91216" l="9941" r="93917">
                              <a14:foregroundMark x1="42433" y1="39414" x2="42433" y2="39414"/>
                              <a14:foregroundMark x1="32789" y1="36036" x2="32789" y2="36036"/>
                              <a14:foregroundMark x1="50000" y1="44369" x2="50000" y2="44369"/>
                              <a14:foregroundMark x1="51929" y1="35586" x2="51929" y2="35586"/>
                              <a14:foregroundMark x1="50000" y1="30856" x2="50000" y2="30856"/>
                              <a14:foregroundMark x1="47626" y1="31757" x2="53264" y2="32883"/>
                              <a14:foregroundMark x1="52819" y1="8108" x2="60979" y2="11261"/>
                              <a14:foregroundMark x1="91543" y1="47973" x2="91691" y2="50225"/>
                              <a14:foregroundMark x1="93917" y1="44820" x2="94065" y2="56306"/>
                              <a14:foregroundMark x1="94065" y1="56306" x2="93917" y2="56532"/>
                              <a14:foregroundMark x1="67656" y1="90315" x2="71662" y2="9121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4871" y="2453792"/>
                  <a:ext cx="3281167" cy="2165570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close up of a toy&#10;&#10;Description automatically generated">
                  <a:extLst>
                    <a:ext uri="{FF2B5EF4-FFF2-40B4-BE49-F238E27FC236}">
                      <a16:creationId xmlns:a16="http://schemas.microsoft.com/office/drawing/2014/main" id="{3B155782-6277-4149-BEC8-754D4C5134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63" r="34524"/>
                <a:stretch/>
              </p:blipFill>
              <p:spPr>
                <a:xfrm>
                  <a:off x="1964788" y="2346214"/>
                  <a:ext cx="2597740" cy="2165571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7A44FED-88E5-4373-8CF7-75695B743974}"/>
                  </a:ext>
                </a:extLst>
              </p:cNvPr>
              <p:cNvGrpSpPr/>
              <p:nvPr/>
            </p:nvGrpSpPr>
            <p:grpSpPr>
              <a:xfrm>
                <a:off x="7891366" y="3007914"/>
                <a:ext cx="2874511" cy="1096858"/>
                <a:chOff x="5329462" y="7158038"/>
                <a:chExt cx="3287884" cy="1287071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1F8FB24-94A9-4FF9-8BFE-958B7A70BA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6356" b="96186" l="5457" r="92478">
                              <a14:foregroundMark x1="53392" y1="9110" x2="53392" y2="9110"/>
                              <a14:foregroundMark x1="92625" y1="49153" x2="92625" y2="49153"/>
                              <a14:foregroundMark x1="55752" y1="91102" x2="55752" y2="91102"/>
                              <a14:foregroundMark x1="50737" y1="6356" x2="50737" y2="6356"/>
                              <a14:foregroundMark x1="7670" y1="47246" x2="7670" y2="47246"/>
                              <a14:foregroundMark x1="50000" y1="96610" x2="50000" y2="96610"/>
                              <a14:foregroundMark x1="48820" y1="96610" x2="48820" y2="96610"/>
                              <a14:foregroundMark x1="43805" y1="91949" x2="43805" y2="91949"/>
                              <a14:foregroundMark x1="19174" y1="63771" x2="41593" y2="89407"/>
                              <a14:foregroundMark x1="86578" y1="57203" x2="85251" y2="58263"/>
                              <a14:foregroundMark x1="7670" y1="50000" x2="15782" y2="60169"/>
                              <a14:foregroundMark x1="5752" y1="48305" x2="6785" y2="46398"/>
                              <a14:foregroundMark x1="5457" y1="47034" x2="6637" y2="45975"/>
                              <a14:backgroundMark x1="50295" y1="9110" x2="50295" y2="911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4457" y="7544174"/>
                  <a:ext cx="1294138" cy="900935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6022FAD-2E27-4822-BCFC-6FF0A3180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9109" b="94257" l="7102" r="90625">
                              <a14:foregroundMark x1="50284" y1="9109" x2="50284" y2="9109"/>
                              <a14:foregroundMark x1="90625" y1="50099" x2="90625" y2="50099"/>
                              <a14:foregroundMark x1="52841" y1="93663" x2="52841" y2="93663"/>
                              <a14:foregroundMark x1="50139" y1="92697" x2="55835" y2="88813"/>
                              <a14:foregroundMark x1="13636" y1="56238" x2="28977" y2="72673"/>
                              <a14:foregroundMark x1="36558" y1="81980" x2="36851" y2="82326"/>
                              <a14:foregroundMark x1="36314" y1="81691" x2="36558" y2="81980"/>
                              <a14:foregroundMark x1="10227" y1="52673" x2="10227" y2="52673"/>
                              <a14:foregroundMark x1="11364" y1="53069" x2="11364" y2="53069"/>
                              <a14:foregroundMark x1="8239" y1="50297" x2="8239" y2="50297"/>
                              <a14:foregroundMark x1="11080" y1="53465" x2="11080" y2="53465"/>
                              <a14:foregroundMark x1="11648" y1="54257" x2="11648" y2="54257"/>
                              <a14:foregroundMark x1="12358" y1="55248" x2="12358" y2="55248"/>
                              <a14:foregroundMark x1="7727" y1="46733" x2="7821" y2="46405"/>
                              <a14:foregroundMark x1="7509" y1="46733" x2="7655" y2="46298"/>
                              <a14:foregroundMark x1="7528" y1="46216" x2="7528" y2="46733"/>
                              <a14:foregroundMark x1="7244" y1="48911" x2="7244" y2="48911"/>
                              <a14:foregroundMark x1="7670" y1="49307" x2="7670" y2="49307"/>
                              <a14:foregroundMark x1="41664" y1="86527" x2="43182" y2="87723"/>
                              <a14:foregroundMark x1="41903" y1="87327" x2="44254" y2="90194"/>
                              <a14:foregroundMark x1="41662" y1="86522" x2="42756" y2="87525"/>
                              <a14:foregroundMark x1="37358" y1="82574" x2="39887" y2="84894"/>
                              <a14:foregroundMark x1="54119" y1="91683" x2="60795" y2="84950"/>
                              <a14:foregroundMark x1="34943" y1="80000" x2="34943" y2="80000"/>
                              <a14:foregroundMark x1="33807" y1="78614" x2="33807" y2="78614"/>
                              <a14:foregroundMark x1="34517" y1="79406" x2="34517" y2="79406"/>
                              <a14:foregroundMark x1="35085" y1="80396" x2="35085" y2="80396"/>
                              <a14:foregroundMark x1="34801" y1="79802" x2="34801" y2="79802"/>
                              <a14:foregroundMark x1="35369" y1="79802" x2="35369" y2="79802"/>
                              <a14:foregroundMark x1="35227" y1="79802" x2="35227" y2="79802"/>
                              <a14:foregroundMark x1="34943" y1="80000" x2="34943" y2="80000"/>
                              <a14:foregroundMark x1="34659" y1="79802" x2="35795" y2="80594"/>
                              <a14:foregroundMark x1="35511" y1="80198" x2="34375" y2="79208"/>
                              <a14:foregroundMark x1="32244" y1="76832" x2="35227" y2="80396"/>
                              <a14:foregroundMark x1="36506" y1="81782" x2="38210" y2="82970"/>
                              <a14:foregroundMark x1="45170" y1="91089" x2="51563" y2="93861"/>
                              <a14:foregroundMark x1="49432" y1="93663" x2="49432" y2="93663"/>
                              <a14:foregroundMark x1="48438" y1="93663" x2="48295" y2="93861"/>
                              <a14:backgroundMark x1="11080" y1="55644" x2="11080" y2="55644"/>
                              <a14:backgroundMark x1="11790" y1="55050" x2="11790" y2="55050"/>
                              <a14:backgroundMark x1="11080" y1="55050" x2="11932" y2="56238"/>
                              <a14:backgroundMark x1="60653" y1="86337" x2="61932" y2="85545"/>
                              <a14:backgroundMark x1="60369" y1="89307" x2="62074" y2="85545"/>
                              <a14:backgroundMark x1="60795" y1="86139" x2="63210" y2="84554"/>
                              <a14:backgroundMark x1="59943" y1="86535" x2="59943" y2="88119"/>
                              <a14:backgroundMark x1="60202" y1="86768" x2="62784" y2="85149"/>
                              <a14:backgroundMark x1="61222" y1="85149" x2="60476" y2="85928"/>
                              <a14:backgroundMark x1="7173" y1="48911" x2="7386" y2="49505"/>
                              <a14:backgroundMark x1="7955" y1="44158" x2="7528" y2="44356"/>
                              <a14:backgroundMark x1="7528" y1="44752" x2="7102" y2="45941"/>
                              <a14:backgroundMark x1="6960" y1="46733" x2="6960" y2="48515"/>
                              <a14:backgroundMark x1="6960" y1="46733" x2="7102" y2="46535"/>
                              <a14:backgroundMark x1="42614" y1="89307" x2="37041" y2="84775"/>
                              <a14:backgroundMark x1="30682" y1="76634" x2="31622" y2="77580"/>
                              <a14:backgroundMark x1="50284" y1="13069" x2="50284" y2="1306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9462" y="7158038"/>
                  <a:ext cx="1393778" cy="999798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0DF474ED-B9B8-4CA2-945E-E437C8295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476" b="95363" l="9142" r="93249">
                              <a14:foregroundMark x1="9283" y1="47984" x2="9283" y2="47984"/>
                              <a14:foregroundMark x1="14065" y1="56048" x2="14065" y2="56048"/>
                              <a14:foregroundMark x1="15612" y1="57460" x2="15612" y2="57460"/>
                              <a14:foregroundMark x1="18987" y1="61290" x2="18987" y2="61290"/>
                              <a14:foregroundMark x1="21660" y1="64718" x2="21660" y2="64718"/>
                              <a14:foregroundMark x1="23207" y1="66532" x2="23207" y2="66532"/>
                              <a14:foregroundMark x1="24895" y1="67944" x2="24895" y2="67944"/>
                              <a14:foregroundMark x1="26442" y1="69758" x2="26442" y2="69758"/>
                              <a14:foregroundMark x1="28551" y1="71976" x2="28551" y2="71976"/>
                              <a14:foregroundMark x1="30520" y1="74194" x2="30520" y2="74194"/>
                              <a14:foregroundMark x1="31927" y1="76210" x2="31927" y2="76210"/>
                              <a14:foregroundMark x1="34177" y1="78629" x2="34177" y2="78629"/>
                              <a14:foregroundMark x1="36850" y1="81452" x2="36850" y2="81452"/>
                              <a14:foregroundMark x1="50211" y1="94355" x2="50211" y2="94355"/>
                              <a14:foregroundMark x1="39381" y1="84879" x2="39381" y2="84879"/>
                              <a14:foregroundMark x1="41350" y1="86895" x2="41350" y2="86895"/>
                              <a14:foregroundMark x1="43741" y1="89516" x2="43741" y2="89516"/>
                              <a14:foregroundMark x1="46976" y1="93548" x2="46976" y2="93548"/>
                              <a14:foregroundMark x1="50211" y1="95363" x2="50211" y2="95363"/>
                              <a14:foregroundMark x1="52461" y1="95363" x2="52461" y2="95363"/>
                              <a14:foregroundMark x1="57525" y1="91129" x2="57525" y2="91129"/>
                              <a14:foregroundMark x1="62869" y1="85282" x2="62869" y2="85282"/>
                              <a14:foregroundMark x1="93249" y1="47782" x2="93249" y2="47782"/>
                              <a14:foregroundMark x1="9845" y1="51008" x2="9845" y2="51008"/>
                              <a14:foregroundMark x1="9142" y1="48589" x2="9142" y2="48589"/>
                              <a14:foregroundMark x1="21097" y1="64113" x2="21097" y2="64113"/>
                              <a14:foregroundMark x1="21378" y1="64315" x2="21378" y2="64315"/>
                              <a14:foregroundMark x1="21378" y1="64113" x2="21378" y2="64113"/>
                              <a14:foregroundMark x1="21378" y1="64315" x2="21378" y2="64315"/>
                              <a14:foregroundMark x1="21519" y1="64516" x2="21378" y2="64113"/>
                              <a14:foregroundMark x1="20956" y1="63911" x2="21378" y2="64516"/>
                              <a14:foregroundMark x1="20534" y1="63306" x2="20534" y2="63306"/>
                              <a14:foregroundMark x1="20956" y1="63710" x2="20956" y2="63710"/>
                              <a14:foregroundMark x1="20956" y1="63105" x2="21660" y2="64113"/>
                              <a14:foregroundMark x1="51336" y1="9677" x2="51336" y2="9677"/>
                              <a14:backgroundMark x1="13361" y1="47581" x2="13361" y2="47581"/>
                              <a14:backgroundMark x1="51195" y1="12702" x2="51195" y2="1270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1360638">
                  <a:off x="7230927" y="7243984"/>
                  <a:ext cx="1386419" cy="967179"/>
                </a:xfrm>
                <a:prstGeom prst="rect">
                  <a:avLst/>
                </a:prstGeom>
              </p:spPr>
            </p:pic>
          </p:grpSp>
          <p:pic>
            <p:nvPicPr>
              <p:cNvPr id="44" name="Picture 43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4EA37F38-78CC-4E99-A064-0461DA7DA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3529" y="4570802"/>
                <a:ext cx="1272013" cy="127201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/>
            </p:spPr>
          </p:pic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CDBF813-8224-4D4E-A135-D4658290A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687" y="2661354"/>
                <a:ext cx="3064269" cy="1503866"/>
              </a:xfrm>
              <a:custGeom>
                <a:avLst/>
                <a:gdLst>
                  <a:gd name="connsiteX0" fmla="*/ 2044671 w 2151063"/>
                  <a:gd name="connsiteY0" fmla="*/ 546100 h 1182688"/>
                  <a:gd name="connsiteX1" fmla="*/ 2052215 w 2151063"/>
                  <a:gd name="connsiteY1" fmla="*/ 567545 h 1182688"/>
                  <a:gd name="connsiteX2" fmla="*/ 2064523 w 2151063"/>
                  <a:gd name="connsiteY2" fmla="*/ 611628 h 1182688"/>
                  <a:gd name="connsiteX3" fmla="*/ 2072464 w 2151063"/>
                  <a:gd name="connsiteY3" fmla="*/ 657298 h 1182688"/>
                  <a:gd name="connsiteX4" fmla="*/ 2074847 w 2151063"/>
                  <a:gd name="connsiteY4" fmla="*/ 704161 h 1182688"/>
                  <a:gd name="connsiteX5" fmla="*/ 2073258 w 2151063"/>
                  <a:gd name="connsiteY5" fmla="*/ 728386 h 1182688"/>
                  <a:gd name="connsiteX6" fmla="*/ 2070876 w 2151063"/>
                  <a:gd name="connsiteY6" fmla="*/ 758171 h 1182688"/>
                  <a:gd name="connsiteX7" fmla="*/ 2056979 w 2151063"/>
                  <a:gd name="connsiteY7" fmla="*/ 813771 h 1182688"/>
                  <a:gd name="connsiteX8" fmla="*/ 2034745 w 2151063"/>
                  <a:gd name="connsiteY8" fmla="*/ 864207 h 1182688"/>
                  <a:gd name="connsiteX9" fmla="*/ 2004966 w 2151063"/>
                  <a:gd name="connsiteY9" fmla="*/ 909481 h 1182688"/>
                  <a:gd name="connsiteX10" fmla="*/ 1968438 w 2151063"/>
                  <a:gd name="connsiteY10" fmla="*/ 949989 h 1182688"/>
                  <a:gd name="connsiteX11" fmla="*/ 1926350 w 2151063"/>
                  <a:gd name="connsiteY11" fmla="*/ 985731 h 1182688"/>
                  <a:gd name="connsiteX12" fmla="*/ 1879102 w 2151063"/>
                  <a:gd name="connsiteY12" fmla="*/ 1015913 h 1182688"/>
                  <a:gd name="connsiteX13" fmla="*/ 1827882 w 2151063"/>
                  <a:gd name="connsiteY13" fmla="*/ 1041330 h 1182688"/>
                  <a:gd name="connsiteX14" fmla="*/ 1801280 w 2151063"/>
                  <a:gd name="connsiteY14" fmla="*/ 1052053 h 1182688"/>
                  <a:gd name="connsiteX15" fmla="*/ 1767928 w 2151063"/>
                  <a:gd name="connsiteY15" fmla="*/ 1064364 h 1182688"/>
                  <a:gd name="connsiteX16" fmla="*/ 1699239 w 2151063"/>
                  <a:gd name="connsiteY16" fmla="*/ 1085015 h 1182688"/>
                  <a:gd name="connsiteX17" fmla="*/ 1629358 w 2151063"/>
                  <a:gd name="connsiteY17" fmla="*/ 1102092 h 1182688"/>
                  <a:gd name="connsiteX18" fmla="*/ 1557889 w 2151063"/>
                  <a:gd name="connsiteY18" fmla="*/ 1114801 h 1182688"/>
                  <a:gd name="connsiteX19" fmla="*/ 1449892 w 2151063"/>
                  <a:gd name="connsiteY19" fmla="*/ 1129892 h 1182688"/>
                  <a:gd name="connsiteX20" fmla="*/ 1304969 w 2151063"/>
                  <a:gd name="connsiteY20" fmla="*/ 1141012 h 1182688"/>
                  <a:gd name="connsiteX21" fmla="*/ 1234692 w 2151063"/>
                  <a:gd name="connsiteY21" fmla="*/ 1144189 h 1182688"/>
                  <a:gd name="connsiteX22" fmla="*/ 1219604 w 2151063"/>
                  <a:gd name="connsiteY22" fmla="*/ 1144586 h 1182688"/>
                  <a:gd name="connsiteX23" fmla="*/ 1204913 w 2151063"/>
                  <a:gd name="connsiteY23" fmla="*/ 1145380 h 1182688"/>
                  <a:gd name="connsiteX24" fmla="*/ 1205310 w 2151063"/>
                  <a:gd name="connsiteY24" fmla="*/ 1146969 h 1182688"/>
                  <a:gd name="connsiteX25" fmla="*/ 1205310 w 2151063"/>
                  <a:gd name="connsiteY25" fmla="*/ 1147763 h 1182688"/>
                  <a:gd name="connsiteX26" fmla="*/ 1259309 w 2151063"/>
                  <a:gd name="connsiteY26" fmla="*/ 1147366 h 1182688"/>
                  <a:gd name="connsiteX27" fmla="*/ 1367306 w 2151063"/>
                  <a:gd name="connsiteY27" fmla="*/ 1143792 h 1182688"/>
                  <a:gd name="connsiteX28" fmla="*/ 1420908 w 2151063"/>
                  <a:gd name="connsiteY28" fmla="*/ 1140615 h 1182688"/>
                  <a:gd name="connsiteX29" fmla="*/ 1484832 w 2151063"/>
                  <a:gd name="connsiteY29" fmla="*/ 1137040 h 1182688"/>
                  <a:gd name="connsiteX30" fmla="*/ 1616256 w 2151063"/>
                  <a:gd name="connsiteY30" fmla="*/ 1127906 h 1182688"/>
                  <a:gd name="connsiteX31" fmla="*/ 1715915 w 2151063"/>
                  <a:gd name="connsiteY31" fmla="*/ 1114404 h 1182688"/>
                  <a:gd name="connsiteX32" fmla="*/ 1781031 w 2151063"/>
                  <a:gd name="connsiteY32" fmla="*/ 1101298 h 1182688"/>
                  <a:gd name="connsiteX33" fmla="*/ 1844558 w 2151063"/>
                  <a:gd name="connsiteY33" fmla="*/ 1084618 h 1182688"/>
                  <a:gd name="connsiteX34" fmla="*/ 1905307 w 2151063"/>
                  <a:gd name="connsiteY34" fmla="*/ 1062379 h 1182688"/>
                  <a:gd name="connsiteX35" fmla="*/ 1934291 w 2151063"/>
                  <a:gd name="connsiteY35" fmla="*/ 1048876 h 1182688"/>
                  <a:gd name="connsiteX36" fmla="*/ 1948982 w 2151063"/>
                  <a:gd name="connsiteY36" fmla="*/ 1041727 h 1182688"/>
                  <a:gd name="connsiteX37" fmla="*/ 1975584 w 2151063"/>
                  <a:gd name="connsiteY37" fmla="*/ 1025445 h 1182688"/>
                  <a:gd name="connsiteX38" fmla="*/ 2000201 w 2151063"/>
                  <a:gd name="connsiteY38" fmla="*/ 1007176 h 1182688"/>
                  <a:gd name="connsiteX39" fmla="*/ 2022436 w 2151063"/>
                  <a:gd name="connsiteY39" fmla="*/ 987717 h 1182688"/>
                  <a:gd name="connsiteX40" fmla="*/ 2041892 w 2151063"/>
                  <a:gd name="connsiteY40" fmla="*/ 966668 h 1182688"/>
                  <a:gd name="connsiteX41" fmla="*/ 2059362 w 2151063"/>
                  <a:gd name="connsiteY41" fmla="*/ 943635 h 1182688"/>
                  <a:gd name="connsiteX42" fmla="*/ 2074450 w 2151063"/>
                  <a:gd name="connsiteY42" fmla="*/ 919409 h 1182688"/>
                  <a:gd name="connsiteX43" fmla="*/ 2087155 w 2151063"/>
                  <a:gd name="connsiteY43" fmla="*/ 893992 h 1182688"/>
                  <a:gd name="connsiteX44" fmla="*/ 2097081 w 2151063"/>
                  <a:gd name="connsiteY44" fmla="*/ 867781 h 1182688"/>
                  <a:gd name="connsiteX45" fmla="*/ 2105419 w 2151063"/>
                  <a:gd name="connsiteY45" fmla="*/ 840379 h 1182688"/>
                  <a:gd name="connsiteX46" fmla="*/ 2112566 w 2151063"/>
                  <a:gd name="connsiteY46" fmla="*/ 797885 h 1182688"/>
                  <a:gd name="connsiteX47" fmla="*/ 2112963 w 2151063"/>
                  <a:gd name="connsiteY47" fmla="*/ 739109 h 1182688"/>
                  <a:gd name="connsiteX48" fmla="*/ 2103831 w 2151063"/>
                  <a:gd name="connsiteY48" fmla="*/ 678744 h 1182688"/>
                  <a:gd name="connsiteX49" fmla="*/ 2094699 w 2151063"/>
                  <a:gd name="connsiteY49" fmla="*/ 648561 h 1182688"/>
                  <a:gd name="connsiteX50" fmla="*/ 2084773 w 2151063"/>
                  <a:gd name="connsiteY50" fmla="*/ 621159 h 1182688"/>
                  <a:gd name="connsiteX51" fmla="*/ 2059362 w 2151063"/>
                  <a:gd name="connsiteY51" fmla="*/ 569928 h 1182688"/>
                  <a:gd name="connsiteX52" fmla="*/ 233158 w 2151063"/>
                  <a:gd name="connsiteY52" fmla="*/ 230187 h 1182688"/>
                  <a:gd name="connsiteX53" fmla="*/ 206541 w 2151063"/>
                  <a:gd name="connsiteY53" fmla="*/ 244085 h 1182688"/>
                  <a:gd name="connsiteX54" fmla="*/ 158870 w 2151063"/>
                  <a:gd name="connsiteY54" fmla="*/ 277836 h 1182688"/>
                  <a:gd name="connsiteX55" fmla="*/ 117952 w 2151063"/>
                  <a:gd name="connsiteY55" fmla="*/ 317146 h 1182688"/>
                  <a:gd name="connsiteX56" fmla="*/ 84980 w 2151063"/>
                  <a:gd name="connsiteY56" fmla="*/ 362810 h 1182688"/>
                  <a:gd name="connsiteX57" fmla="*/ 59953 w 2151063"/>
                  <a:gd name="connsiteY57" fmla="*/ 412444 h 1182688"/>
                  <a:gd name="connsiteX58" fmla="*/ 43268 w 2151063"/>
                  <a:gd name="connsiteY58" fmla="*/ 466446 h 1182688"/>
                  <a:gd name="connsiteX59" fmla="*/ 34925 w 2151063"/>
                  <a:gd name="connsiteY59" fmla="*/ 523624 h 1182688"/>
                  <a:gd name="connsiteX60" fmla="*/ 36117 w 2151063"/>
                  <a:gd name="connsiteY60" fmla="*/ 582788 h 1182688"/>
                  <a:gd name="connsiteX61" fmla="*/ 40090 w 2151063"/>
                  <a:gd name="connsiteY61" fmla="*/ 613363 h 1182688"/>
                  <a:gd name="connsiteX62" fmla="*/ 46446 w 2151063"/>
                  <a:gd name="connsiteY62" fmla="*/ 643143 h 1182688"/>
                  <a:gd name="connsiteX63" fmla="*/ 65117 w 2151063"/>
                  <a:gd name="connsiteY63" fmla="*/ 699528 h 1182688"/>
                  <a:gd name="connsiteX64" fmla="*/ 91336 w 2151063"/>
                  <a:gd name="connsiteY64" fmla="*/ 753133 h 1182688"/>
                  <a:gd name="connsiteX65" fmla="*/ 123514 w 2151063"/>
                  <a:gd name="connsiteY65" fmla="*/ 802767 h 1182688"/>
                  <a:gd name="connsiteX66" fmla="*/ 162446 w 2151063"/>
                  <a:gd name="connsiteY66" fmla="*/ 848430 h 1182688"/>
                  <a:gd name="connsiteX67" fmla="*/ 205350 w 2151063"/>
                  <a:gd name="connsiteY67" fmla="*/ 889726 h 1182688"/>
                  <a:gd name="connsiteX68" fmla="*/ 252226 w 2151063"/>
                  <a:gd name="connsiteY68" fmla="*/ 927051 h 1182688"/>
                  <a:gd name="connsiteX69" fmla="*/ 302281 w 2151063"/>
                  <a:gd name="connsiteY69" fmla="*/ 959611 h 1182688"/>
                  <a:gd name="connsiteX70" fmla="*/ 328103 w 2151063"/>
                  <a:gd name="connsiteY70" fmla="*/ 973906 h 1182688"/>
                  <a:gd name="connsiteX71" fmla="*/ 356308 w 2151063"/>
                  <a:gd name="connsiteY71" fmla="*/ 988994 h 1182688"/>
                  <a:gd name="connsiteX72" fmla="*/ 414706 w 2151063"/>
                  <a:gd name="connsiteY72" fmla="*/ 1014010 h 1182688"/>
                  <a:gd name="connsiteX73" fmla="*/ 444500 w 2151063"/>
                  <a:gd name="connsiteY73" fmla="*/ 1025525 h 1182688"/>
                  <a:gd name="connsiteX74" fmla="*/ 419076 w 2151063"/>
                  <a:gd name="connsiteY74" fmla="*/ 1013613 h 1182688"/>
                  <a:gd name="connsiteX75" fmla="*/ 371007 w 2151063"/>
                  <a:gd name="connsiteY75" fmla="*/ 988597 h 1182688"/>
                  <a:gd name="connsiteX76" fmla="*/ 347171 w 2151063"/>
                  <a:gd name="connsiteY76" fmla="*/ 973906 h 1182688"/>
                  <a:gd name="connsiteX77" fmla="*/ 322541 w 2151063"/>
                  <a:gd name="connsiteY77" fmla="*/ 958420 h 1182688"/>
                  <a:gd name="connsiteX78" fmla="*/ 274473 w 2151063"/>
                  <a:gd name="connsiteY78" fmla="*/ 922683 h 1182688"/>
                  <a:gd name="connsiteX79" fmla="*/ 229583 w 2151063"/>
                  <a:gd name="connsiteY79" fmla="*/ 882579 h 1182688"/>
                  <a:gd name="connsiteX80" fmla="*/ 189459 w 2151063"/>
                  <a:gd name="connsiteY80" fmla="*/ 838106 h 1182688"/>
                  <a:gd name="connsiteX81" fmla="*/ 154103 w 2151063"/>
                  <a:gd name="connsiteY81" fmla="*/ 790458 h 1182688"/>
                  <a:gd name="connsiteX82" fmla="*/ 124706 w 2151063"/>
                  <a:gd name="connsiteY82" fmla="*/ 738838 h 1182688"/>
                  <a:gd name="connsiteX83" fmla="*/ 102062 w 2151063"/>
                  <a:gd name="connsiteY83" fmla="*/ 683645 h 1182688"/>
                  <a:gd name="connsiteX84" fmla="*/ 86966 w 2151063"/>
                  <a:gd name="connsiteY84" fmla="*/ 625672 h 1182688"/>
                  <a:gd name="connsiteX85" fmla="*/ 83391 w 2151063"/>
                  <a:gd name="connsiteY85" fmla="*/ 595892 h 1182688"/>
                  <a:gd name="connsiteX86" fmla="*/ 81405 w 2151063"/>
                  <a:gd name="connsiteY86" fmla="*/ 569685 h 1182688"/>
                  <a:gd name="connsiteX87" fmla="*/ 83391 w 2151063"/>
                  <a:gd name="connsiteY87" fmla="*/ 518462 h 1182688"/>
                  <a:gd name="connsiteX88" fmla="*/ 92131 w 2151063"/>
                  <a:gd name="connsiteY88" fmla="*/ 468828 h 1182688"/>
                  <a:gd name="connsiteX89" fmla="*/ 106829 w 2151063"/>
                  <a:gd name="connsiteY89" fmla="*/ 419591 h 1182688"/>
                  <a:gd name="connsiteX90" fmla="*/ 127089 w 2151063"/>
                  <a:gd name="connsiteY90" fmla="*/ 373531 h 1182688"/>
                  <a:gd name="connsiteX91" fmla="*/ 152117 w 2151063"/>
                  <a:gd name="connsiteY91" fmla="*/ 329058 h 1182688"/>
                  <a:gd name="connsiteX92" fmla="*/ 181911 w 2151063"/>
                  <a:gd name="connsiteY92" fmla="*/ 287366 h 1182688"/>
                  <a:gd name="connsiteX93" fmla="*/ 215281 w 2151063"/>
                  <a:gd name="connsiteY93" fmla="*/ 248452 h 1182688"/>
                  <a:gd name="connsiteX94" fmla="*/ 950292 w 2151063"/>
                  <a:gd name="connsiteY94" fmla="*/ 112712 h 1182688"/>
                  <a:gd name="connsiteX95" fmla="*/ 822075 w 2151063"/>
                  <a:gd name="connsiteY95" fmla="*/ 115489 h 1182688"/>
                  <a:gd name="connsiteX96" fmla="*/ 758561 w 2151063"/>
                  <a:gd name="connsiteY96" fmla="*/ 119456 h 1182688"/>
                  <a:gd name="connsiteX97" fmla="*/ 705369 w 2151063"/>
                  <a:gd name="connsiteY97" fmla="*/ 124217 h 1182688"/>
                  <a:gd name="connsiteX98" fmla="*/ 597397 w 2151063"/>
                  <a:gd name="connsiteY98" fmla="*/ 136118 h 1182688"/>
                  <a:gd name="connsiteX99" fmla="*/ 488631 w 2151063"/>
                  <a:gd name="connsiteY99" fmla="*/ 153574 h 1182688"/>
                  <a:gd name="connsiteX100" fmla="*/ 381849 w 2151063"/>
                  <a:gd name="connsiteY100" fmla="*/ 178170 h 1182688"/>
                  <a:gd name="connsiteX101" fmla="*/ 329848 w 2151063"/>
                  <a:gd name="connsiteY101" fmla="*/ 193643 h 1182688"/>
                  <a:gd name="connsiteX102" fmla="*/ 309206 w 2151063"/>
                  <a:gd name="connsiteY102" fmla="*/ 208321 h 1182688"/>
                  <a:gd name="connsiteX103" fmla="*/ 270304 w 2151063"/>
                  <a:gd name="connsiteY103" fmla="*/ 239662 h 1182688"/>
                  <a:gd name="connsiteX104" fmla="*/ 234181 w 2151063"/>
                  <a:gd name="connsiteY104" fmla="*/ 274970 h 1182688"/>
                  <a:gd name="connsiteX105" fmla="*/ 201631 w 2151063"/>
                  <a:gd name="connsiteY105" fmla="*/ 313848 h 1182688"/>
                  <a:gd name="connsiteX106" fmla="*/ 186943 w 2151063"/>
                  <a:gd name="connsiteY106" fmla="*/ 334874 h 1182688"/>
                  <a:gd name="connsiteX107" fmla="*/ 169080 w 2151063"/>
                  <a:gd name="connsiteY107" fmla="*/ 362248 h 1182688"/>
                  <a:gd name="connsiteX108" fmla="*/ 142087 w 2151063"/>
                  <a:gd name="connsiteY108" fmla="*/ 418185 h 1182688"/>
                  <a:gd name="connsiteX109" fmla="*/ 124621 w 2151063"/>
                  <a:gd name="connsiteY109" fmla="*/ 475709 h 1182688"/>
                  <a:gd name="connsiteX110" fmla="*/ 115888 w 2151063"/>
                  <a:gd name="connsiteY110" fmla="*/ 534423 h 1182688"/>
                  <a:gd name="connsiteX111" fmla="*/ 115888 w 2151063"/>
                  <a:gd name="connsiteY111" fmla="*/ 593534 h 1182688"/>
                  <a:gd name="connsiteX112" fmla="*/ 125415 w 2151063"/>
                  <a:gd name="connsiteY112" fmla="*/ 652249 h 1182688"/>
                  <a:gd name="connsiteX113" fmla="*/ 144469 w 2151063"/>
                  <a:gd name="connsiteY113" fmla="*/ 709773 h 1182688"/>
                  <a:gd name="connsiteX114" fmla="*/ 172256 w 2151063"/>
                  <a:gd name="connsiteY114" fmla="*/ 765313 h 1182688"/>
                  <a:gd name="connsiteX115" fmla="*/ 189722 w 2151063"/>
                  <a:gd name="connsiteY115" fmla="*/ 792290 h 1182688"/>
                  <a:gd name="connsiteX116" fmla="*/ 209570 w 2151063"/>
                  <a:gd name="connsiteY116" fmla="*/ 818870 h 1182688"/>
                  <a:gd name="connsiteX117" fmla="*/ 252044 w 2151063"/>
                  <a:gd name="connsiteY117" fmla="*/ 866080 h 1182688"/>
                  <a:gd name="connsiteX118" fmla="*/ 300076 w 2151063"/>
                  <a:gd name="connsiteY118" fmla="*/ 908132 h 1182688"/>
                  <a:gd name="connsiteX119" fmla="*/ 352077 w 2151063"/>
                  <a:gd name="connsiteY119" fmla="*/ 944630 h 1182688"/>
                  <a:gd name="connsiteX120" fmla="*/ 407651 w 2151063"/>
                  <a:gd name="connsiteY120" fmla="*/ 976764 h 1182688"/>
                  <a:gd name="connsiteX121" fmla="*/ 465210 w 2151063"/>
                  <a:gd name="connsiteY121" fmla="*/ 1004931 h 1182688"/>
                  <a:gd name="connsiteX122" fmla="*/ 524754 w 2151063"/>
                  <a:gd name="connsiteY122" fmla="*/ 1029131 h 1182688"/>
                  <a:gd name="connsiteX123" fmla="*/ 585488 w 2151063"/>
                  <a:gd name="connsiteY123" fmla="*/ 1050157 h 1182688"/>
                  <a:gd name="connsiteX124" fmla="*/ 616054 w 2151063"/>
                  <a:gd name="connsiteY124" fmla="*/ 1059281 h 1182688"/>
                  <a:gd name="connsiteX125" fmla="*/ 666467 w 2151063"/>
                  <a:gd name="connsiteY125" fmla="*/ 1074753 h 1182688"/>
                  <a:gd name="connsiteX126" fmla="*/ 717675 w 2151063"/>
                  <a:gd name="connsiteY126" fmla="*/ 1089432 h 1182688"/>
                  <a:gd name="connsiteX127" fmla="*/ 795875 w 2151063"/>
                  <a:gd name="connsiteY127" fmla="*/ 1098953 h 1182688"/>
                  <a:gd name="connsiteX128" fmla="*/ 873282 w 2151063"/>
                  <a:gd name="connsiteY128" fmla="*/ 1105697 h 1182688"/>
                  <a:gd name="connsiteX129" fmla="*/ 943940 w 2151063"/>
                  <a:gd name="connsiteY129" fmla="*/ 1111251 h 1182688"/>
                  <a:gd name="connsiteX130" fmla="*/ 1085654 w 2151063"/>
                  <a:gd name="connsiteY130" fmla="*/ 1116012 h 1182688"/>
                  <a:gd name="connsiteX131" fmla="*/ 1227765 w 2151063"/>
                  <a:gd name="connsiteY131" fmla="*/ 1113632 h 1182688"/>
                  <a:gd name="connsiteX132" fmla="*/ 1369081 w 2151063"/>
                  <a:gd name="connsiteY132" fmla="*/ 1103714 h 1182688"/>
                  <a:gd name="connsiteX133" fmla="*/ 1440136 w 2151063"/>
                  <a:gd name="connsiteY133" fmla="*/ 1096176 h 1182688"/>
                  <a:gd name="connsiteX134" fmla="*/ 1498886 w 2151063"/>
                  <a:gd name="connsiteY134" fmla="*/ 1089432 h 1182688"/>
                  <a:gd name="connsiteX135" fmla="*/ 1589392 w 2151063"/>
                  <a:gd name="connsiteY135" fmla="*/ 1075944 h 1182688"/>
                  <a:gd name="connsiteX136" fmla="*/ 1650127 w 2151063"/>
                  <a:gd name="connsiteY136" fmla="*/ 1064439 h 1182688"/>
                  <a:gd name="connsiteX137" fmla="*/ 1709670 w 2151063"/>
                  <a:gd name="connsiteY137" fmla="*/ 1050554 h 1182688"/>
                  <a:gd name="connsiteX138" fmla="*/ 1768420 w 2151063"/>
                  <a:gd name="connsiteY138" fmla="*/ 1032701 h 1182688"/>
                  <a:gd name="connsiteX139" fmla="*/ 1824391 w 2151063"/>
                  <a:gd name="connsiteY139" fmla="*/ 1010088 h 1182688"/>
                  <a:gd name="connsiteX140" fmla="*/ 1877980 w 2151063"/>
                  <a:gd name="connsiteY140" fmla="*/ 981921 h 1182688"/>
                  <a:gd name="connsiteX141" fmla="*/ 1902988 w 2151063"/>
                  <a:gd name="connsiteY141" fmla="*/ 965259 h 1182688"/>
                  <a:gd name="connsiteX142" fmla="*/ 1916485 w 2151063"/>
                  <a:gd name="connsiteY142" fmla="*/ 956135 h 1182688"/>
                  <a:gd name="connsiteX143" fmla="*/ 1941890 w 2151063"/>
                  <a:gd name="connsiteY143" fmla="*/ 935109 h 1182688"/>
                  <a:gd name="connsiteX144" fmla="*/ 1963723 w 2151063"/>
                  <a:gd name="connsiteY144" fmla="*/ 912099 h 1182688"/>
                  <a:gd name="connsiteX145" fmla="*/ 1982777 w 2151063"/>
                  <a:gd name="connsiteY145" fmla="*/ 887899 h 1182688"/>
                  <a:gd name="connsiteX146" fmla="*/ 1999449 w 2151063"/>
                  <a:gd name="connsiteY146" fmla="*/ 862113 h 1182688"/>
                  <a:gd name="connsiteX147" fmla="*/ 2013342 w 2151063"/>
                  <a:gd name="connsiteY147" fmla="*/ 834739 h 1182688"/>
                  <a:gd name="connsiteX148" fmla="*/ 2024457 w 2151063"/>
                  <a:gd name="connsiteY148" fmla="*/ 806572 h 1182688"/>
                  <a:gd name="connsiteX149" fmla="*/ 2032793 w 2151063"/>
                  <a:gd name="connsiteY149" fmla="*/ 777612 h 1182688"/>
                  <a:gd name="connsiteX150" fmla="*/ 2038351 w 2151063"/>
                  <a:gd name="connsiteY150" fmla="*/ 747858 h 1182688"/>
                  <a:gd name="connsiteX151" fmla="*/ 2041526 w 2151063"/>
                  <a:gd name="connsiteY151" fmla="*/ 717707 h 1182688"/>
                  <a:gd name="connsiteX152" fmla="*/ 2041526 w 2151063"/>
                  <a:gd name="connsiteY152" fmla="*/ 671291 h 1182688"/>
                  <a:gd name="connsiteX153" fmla="*/ 2032396 w 2151063"/>
                  <a:gd name="connsiteY153" fmla="*/ 609403 h 1182688"/>
                  <a:gd name="connsiteX154" fmla="*/ 2013342 w 2151063"/>
                  <a:gd name="connsiteY154" fmla="*/ 548705 h 1182688"/>
                  <a:gd name="connsiteX155" fmla="*/ 1999846 w 2151063"/>
                  <a:gd name="connsiteY155" fmla="*/ 519745 h 1182688"/>
                  <a:gd name="connsiteX156" fmla="*/ 1988731 w 2151063"/>
                  <a:gd name="connsiteY156" fmla="*/ 497925 h 1182688"/>
                  <a:gd name="connsiteX157" fmla="*/ 1962929 w 2151063"/>
                  <a:gd name="connsiteY157" fmla="*/ 456667 h 1182688"/>
                  <a:gd name="connsiteX158" fmla="*/ 1948241 w 2151063"/>
                  <a:gd name="connsiteY158" fmla="*/ 437227 h 1182688"/>
                  <a:gd name="connsiteX159" fmla="*/ 1925615 w 2151063"/>
                  <a:gd name="connsiteY159" fmla="*/ 417788 h 1182688"/>
                  <a:gd name="connsiteX160" fmla="*/ 1877980 w 2151063"/>
                  <a:gd name="connsiteY160" fmla="*/ 381687 h 1182688"/>
                  <a:gd name="connsiteX161" fmla="*/ 1827963 w 2151063"/>
                  <a:gd name="connsiteY161" fmla="*/ 348759 h 1182688"/>
                  <a:gd name="connsiteX162" fmla="*/ 1776756 w 2151063"/>
                  <a:gd name="connsiteY162" fmla="*/ 319005 h 1182688"/>
                  <a:gd name="connsiteX163" fmla="*/ 1750954 w 2151063"/>
                  <a:gd name="connsiteY163" fmla="*/ 305120 h 1182688"/>
                  <a:gd name="connsiteX164" fmla="*/ 1722373 w 2151063"/>
                  <a:gd name="connsiteY164" fmla="*/ 290838 h 1182688"/>
                  <a:gd name="connsiteX165" fmla="*/ 1664417 w 2151063"/>
                  <a:gd name="connsiteY165" fmla="*/ 263068 h 1182688"/>
                  <a:gd name="connsiteX166" fmla="*/ 1575896 w 2151063"/>
                  <a:gd name="connsiteY166" fmla="*/ 225777 h 1182688"/>
                  <a:gd name="connsiteX167" fmla="*/ 1454824 w 2151063"/>
                  <a:gd name="connsiteY167" fmla="*/ 185708 h 1182688"/>
                  <a:gd name="connsiteX168" fmla="*/ 1330973 w 2151063"/>
                  <a:gd name="connsiteY168" fmla="*/ 154367 h 1182688"/>
                  <a:gd name="connsiteX169" fmla="*/ 1205535 w 2151063"/>
                  <a:gd name="connsiteY169" fmla="*/ 132548 h 1182688"/>
                  <a:gd name="connsiteX170" fmla="*/ 1077715 w 2151063"/>
                  <a:gd name="connsiteY170" fmla="*/ 118663 h 1182688"/>
                  <a:gd name="connsiteX171" fmla="*/ 970360 w 2151063"/>
                  <a:gd name="connsiteY171" fmla="*/ 31750 h 1182688"/>
                  <a:gd name="connsiteX172" fmla="*/ 905670 w 2151063"/>
                  <a:gd name="connsiteY172" fmla="*/ 32146 h 1182688"/>
                  <a:gd name="connsiteX173" fmla="*/ 840582 w 2151063"/>
                  <a:gd name="connsiteY173" fmla="*/ 35712 h 1182688"/>
                  <a:gd name="connsiteX174" fmla="*/ 775891 w 2151063"/>
                  <a:gd name="connsiteY174" fmla="*/ 41654 h 1182688"/>
                  <a:gd name="connsiteX175" fmla="*/ 711994 w 2151063"/>
                  <a:gd name="connsiteY175" fmla="*/ 51559 h 1182688"/>
                  <a:gd name="connsiteX176" fmla="*/ 648098 w 2151063"/>
                  <a:gd name="connsiteY176" fmla="*/ 64236 h 1182688"/>
                  <a:gd name="connsiteX177" fmla="*/ 616744 w 2151063"/>
                  <a:gd name="connsiteY177" fmla="*/ 71764 h 1182688"/>
                  <a:gd name="connsiteX178" fmla="*/ 574279 w 2151063"/>
                  <a:gd name="connsiteY178" fmla="*/ 82856 h 1182688"/>
                  <a:gd name="connsiteX179" fmla="*/ 490538 w 2151063"/>
                  <a:gd name="connsiteY179" fmla="*/ 110985 h 1182688"/>
                  <a:gd name="connsiteX180" fmla="*/ 449263 w 2151063"/>
                  <a:gd name="connsiteY180" fmla="*/ 128020 h 1182688"/>
                  <a:gd name="connsiteX181" fmla="*/ 508794 w 2151063"/>
                  <a:gd name="connsiteY181" fmla="*/ 115739 h 1182688"/>
                  <a:gd name="connsiteX182" fmla="*/ 629048 w 2151063"/>
                  <a:gd name="connsiteY182" fmla="*/ 96326 h 1182688"/>
                  <a:gd name="connsiteX183" fmla="*/ 750491 w 2151063"/>
                  <a:gd name="connsiteY183" fmla="*/ 83253 h 1182688"/>
                  <a:gd name="connsiteX184" fmla="*/ 872729 w 2151063"/>
                  <a:gd name="connsiteY184" fmla="*/ 77310 h 1182688"/>
                  <a:gd name="connsiteX185" fmla="*/ 933451 w 2151063"/>
                  <a:gd name="connsiteY185" fmla="*/ 76914 h 1182688"/>
                  <a:gd name="connsiteX186" fmla="*/ 1003301 w 2151063"/>
                  <a:gd name="connsiteY186" fmla="*/ 77706 h 1182688"/>
                  <a:gd name="connsiteX187" fmla="*/ 1142207 w 2151063"/>
                  <a:gd name="connsiteY187" fmla="*/ 87611 h 1182688"/>
                  <a:gd name="connsiteX188" fmla="*/ 1245395 w 2151063"/>
                  <a:gd name="connsiteY188" fmla="*/ 101873 h 1182688"/>
                  <a:gd name="connsiteX189" fmla="*/ 1314451 w 2151063"/>
                  <a:gd name="connsiteY189" fmla="*/ 114154 h 1182688"/>
                  <a:gd name="connsiteX190" fmla="*/ 1382317 w 2151063"/>
                  <a:gd name="connsiteY190" fmla="*/ 129209 h 1182688"/>
                  <a:gd name="connsiteX191" fmla="*/ 1449785 w 2151063"/>
                  <a:gd name="connsiteY191" fmla="*/ 146640 h 1182688"/>
                  <a:gd name="connsiteX192" fmla="*/ 1483123 w 2151063"/>
                  <a:gd name="connsiteY192" fmla="*/ 156148 h 1182688"/>
                  <a:gd name="connsiteX193" fmla="*/ 1547417 w 2151063"/>
                  <a:gd name="connsiteY193" fmla="*/ 176750 h 1182688"/>
                  <a:gd name="connsiteX194" fmla="*/ 1643064 w 2151063"/>
                  <a:gd name="connsiteY194" fmla="*/ 213197 h 1182688"/>
                  <a:gd name="connsiteX195" fmla="*/ 1705770 w 2151063"/>
                  <a:gd name="connsiteY195" fmla="*/ 240533 h 1182688"/>
                  <a:gd name="connsiteX196" fmla="*/ 1736726 w 2151063"/>
                  <a:gd name="connsiteY196" fmla="*/ 255588 h 1182688"/>
                  <a:gd name="connsiteX197" fmla="*/ 1709342 w 2151063"/>
                  <a:gd name="connsiteY197" fmla="*/ 238949 h 1182688"/>
                  <a:gd name="connsiteX198" fmla="*/ 1653382 w 2151063"/>
                  <a:gd name="connsiteY198" fmla="*/ 208047 h 1182688"/>
                  <a:gd name="connsiteX199" fmla="*/ 1625601 w 2151063"/>
                  <a:gd name="connsiteY199" fmla="*/ 193785 h 1182688"/>
                  <a:gd name="connsiteX200" fmla="*/ 1596232 w 2151063"/>
                  <a:gd name="connsiteY200" fmla="*/ 179523 h 1182688"/>
                  <a:gd name="connsiteX201" fmla="*/ 1537495 w 2151063"/>
                  <a:gd name="connsiteY201" fmla="*/ 152583 h 1182688"/>
                  <a:gd name="connsiteX202" fmla="*/ 1477567 w 2151063"/>
                  <a:gd name="connsiteY202" fmla="*/ 128416 h 1182688"/>
                  <a:gd name="connsiteX203" fmla="*/ 1416448 w 2151063"/>
                  <a:gd name="connsiteY203" fmla="*/ 107023 h 1182688"/>
                  <a:gd name="connsiteX204" fmla="*/ 1354139 w 2151063"/>
                  <a:gd name="connsiteY204" fmla="*/ 88007 h 1182688"/>
                  <a:gd name="connsiteX205" fmla="*/ 1291432 w 2151063"/>
                  <a:gd name="connsiteY205" fmla="*/ 72160 h 1182688"/>
                  <a:gd name="connsiteX206" fmla="*/ 1227932 w 2151063"/>
                  <a:gd name="connsiteY206" fmla="*/ 58294 h 1182688"/>
                  <a:gd name="connsiteX207" fmla="*/ 1163638 w 2151063"/>
                  <a:gd name="connsiteY207" fmla="*/ 47597 h 1182688"/>
                  <a:gd name="connsiteX208" fmla="*/ 1099345 w 2151063"/>
                  <a:gd name="connsiteY208" fmla="*/ 39277 h 1182688"/>
                  <a:gd name="connsiteX209" fmla="*/ 1034654 w 2151063"/>
                  <a:gd name="connsiteY209" fmla="*/ 34127 h 1182688"/>
                  <a:gd name="connsiteX210" fmla="*/ 976240 w 2151063"/>
                  <a:gd name="connsiteY210" fmla="*/ 0 h 1182688"/>
                  <a:gd name="connsiteX211" fmla="*/ 1045347 w 2151063"/>
                  <a:gd name="connsiteY211" fmla="*/ 3172 h 1182688"/>
                  <a:gd name="connsiteX212" fmla="*/ 1114851 w 2151063"/>
                  <a:gd name="connsiteY212" fmla="*/ 8723 h 1182688"/>
                  <a:gd name="connsiteX213" fmla="*/ 1183959 w 2151063"/>
                  <a:gd name="connsiteY213" fmla="*/ 18238 h 1182688"/>
                  <a:gd name="connsiteX214" fmla="*/ 1252669 w 2151063"/>
                  <a:gd name="connsiteY214" fmla="*/ 30529 h 1182688"/>
                  <a:gd name="connsiteX215" fmla="*/ 1321379 w 2151063"/>
                  <a:gd name="connsiteY215" fmla="*/ 45198 h 1182688"/>
                  <a:gd name="connsiteX216" fmla="*/ 1389295 w 2151063"/>
                  <a:gd name="connsiteY216" fmla="*/ 63833 h 1182688"/>
                  <a:gd name="connsiteX217" fmla="*/ 1455622 w 2151063"/>
                  <a:gd name="connsiteY217" fmla="*/ 85242 h 1182688"/>
                  <a:gd name="connsiteX218" fmla="*/ 1521154 w 2151063"/>
                  <a:gd name="connsiteY218" fmla="*/ 109427 h 1182688"/>
                  <a:gd name="connsiteX219" fmla="*/ 1585496 w 2151063"/>
                  <a:gd name="connsiteY219" fmla="*/ 136784 h 1182688"/>
                  <a:gd name="connsiteX220" fmla="*/ 1647851 w 2151063"/>
                  <a:gd name="connsiteY220" fmla="*/ 166916 h 1182688"/>
                  <a:gd name="connsiteX221" fmla="*/ 1707823 w 2151063"/>
                  <a:gd name="connsiteY221" fmla="*/ 200617 h 1182688"/>
                  <a:gd name="connsiteX222" fmla="*/ 1766604 w 2151063"/>
                  <a:gd name="connsiteY222" fmla="*/ 237093 h 1182688"/>
                  <a:gd name="connsiteX223" fmla="*/ 1822605 w 2151063"/>
                  <a:gd name="connsiteY223" fmla="*/ 275947 h 1182688"/>
                  <a:gd name="connsiteX224" fmla="*/ 1849613 w 2151063"/>
                  <a:gd name="connsiteY224" fmla="*/ 296961 h 1182688"/>
                  <a:gd name="connsiteX225" fmla="*/ 1875826 w 2151063"/>
                  <a:gd name="connsiteY225" fmla="*/ 317974 h 1182688"/>
                  <a:gd name="connsiteX226" fmla="*/ 1924280 w 2151063"/>
                  <a:gd name="connsiteY226" fmla="*/ 364362 h 1182688"/>
                  <a:gd name="connsiteX227" fmla="*/ 1946919 w 2151063"/>
                  <a:gd name="connsiteY227" fmla="*/ 388943 h 1182688"/>
                  <a:gd name="connsiteX228" fmla="*/ 1957642 w 2151063"/>
                  <a:gd name="connsiteY228" fmla="*/ 398458 h 1182688"/>
                  <a:gd name="connsiteX229" fmla="*/ 1968366 w 2151063"/>
                  <a:gd name="connsiteY229" fmla="*/ 407577 h 1182688"/>
                  <a:gd name="connsiteX230" fmla="*/ 1991004 w 2151063"/>
                  <a:gd name="connsiteY230" fmla="*/ 428194 h 1182688"/>
                  <a:gd name="connsiteX231" fmla="*/ 2032707 w 2151063"/>
                  <a:gd name="connsiteY231" fmla="*/ 472203 h 1182688"/>
                  <a:gd name="connsiteX232" fmla="*/ 2069247 w 2151063"/>
                  <a:gd name="connsiteY232" fmla="*/ 520177 h 1182688"/>
                  <a:gd name="connsiteX233" fmla="*/ 2100226 w 2151063"/>
                  <a:gd name="connsiteY233" fmla="*/ 572115 h 1182688"/>
                  <a:gd name="connsiteX234" fmla="*/ 2124850 w 2151063"/>
                  <a:gd name="connsiteY234" fmla="*/ 626432 h 1182688"/>
                  <a:gd name="connsiteX235" fmla="*/ 2142325 w 2151063"/>
                  <a:gd name="connsiteY235" fmla="*/ 683525 h 1182688"/>
                  <a:gd name="connsiteX236" fmla="*/ 2151063 w 2151063"/>
                  <a:gd name="connsiteY236" fmla="*/ 742600 h 1182688"/>
                  <a:gd name="connsiteX237" fmla="*/ 2151063 w 2151063"/>
                  <a:gd name="connsiteY237" fmla="*/ 803261 h 1182688"/>
                  <a:gd name="connsiteX238" fmla="*/ 2147091 w 2151063"/>
                  <a:gd name="connsiteY238" fmla="*/ 834186 h 1182688"/>
                  <a:gd name="connsiteX239" fmla="*/ 2144311 w 2151063"/>
                  <a:gd name="connsiteY239" fmla="*/ 848855 h 1182688"/>
                  <a:gd name="connsiteX240" fmla="*/ 2136765 w 2151063"/>
                  <a:gd name="connsiteY240" fmla="*/ 878195 h 1182688"/>
                  <a:gd name="connsiteX241" fmla="*/ 2126439 w 2151063"/>
                  <a:gd name="connsiteY241" fmla="*/ 905551 h 1182688"/>
                  <a:gd name="connsiteX242" fmla="*/ 2114524 w 2151063"/>
                  <a:gd name="connsiteY242" fmla="*/ 931322 h 1182688"/>
                  <a:gd name="connsiteX243" fmla="*/ 2092282 w 2151063"/>
                  <a:gd name="connsiteY243" fmla="*/ 966609 h 1182688"/>
                  <a:gd name="connsiteX244" fmla="*/ 2055743 w 2151063"/>
                  <a:gd name="connsiteY244" fmla="*/ 1008239 h 1182688"/>
                  <a:gd name="connsiteX245" fmla="*/ 2013246 w 2151063"/>
                  <a:gd name="connsiteY245" fmla="*/ 1043921 h 1182688"/>
                  <a:gd name="connsiteX246" fmla="*/ 1964791 w 2151063"/>
                  <a:gd name="connsiteY246" fmla="*/ 1074054 h 1182688"/>
                  <a:gd name="connsiteX247" fmla="*/ 1912762 w 2151063"/>
                  <a:gd name="connsiteY247" fmla="*/ 1098239 h 1182688"/>
                  <a:gd name="connsiteX248" fmla="*/ 1857556 w 2151063"/>
                  <a:gd name="connsiteY248" fmla="*/ 1117666 h 1182688"/>
                  <a:gd name="connsiteX249" fmla="*/ 1829754 w 2151063"/>
                  <a:gd name="connsiteY249" fmla="*/ 1125596 h 1182688"/>
                  <a:gd name="connsiteX250" fmla="*/ 1792817 w 2151063"/>
                  <a:gd name="connsiteY250" fmla="*/ 1134318 h 1182688"/>
                  <a:gd name="connsiteX251" fmla="*/ 1717753 w 2151063"/>
                  <a:gd name="connsiteY251" fmla="*/ 1148988 h 1182688"/>
                  <a:gd name="connsiteX252" fmla="*/ 1641894 w 2151063"/>
                  <a:gd name="connsiteY252" fmla="*/ 1160882 h 1182688"/>
                  <a:gd name="connsiteX253" fmla="*/ 1565240 w 2151063"/>
                  <a:gd name="connsiteY253" fmla="*/ 1169208 h 1182688"/>
                  <a:gd name="connsiteX254" fmla="*/ 1450061 w 2151063"/>
                  <a:gd name="connsiteY254" fmla="*/ 1177930 h 1182688"/>
                  <a:gd name="connsiteX255" fmla="*/ 1295960 w 2151063"/>
                  <a:gd name="connsiteY255" fmla="*/ 1181895 h 1182688"/>
                  <a:gd name="connsiteX256" fmla="*/ 1219704 w 2151063"/>
                  <a:gd name="connsiteY256" fmla="*/ 1182688 h 1182688"/>
                  <a:gd name="connsiteX257" fmla="*/ 1137093 w 2151063"/>
                  <a:gd name="connsiteY257" fmla="*/ 1182688 h 1182688"/>
                  <a:gd name="connsiteX258" fmla="*/ 971076 w 2151063"/>
                  <a:gd name="connsiteY258" fmla="*/ 1177930 h 1182688"/>
                  <a:gd name="connsiteX259" fmla="*/ 723243 w 2151063"/>
                  <a:gd name="connsiteY259" fmla="*/ 1163657 h 1182688"/>
                  <a:gd name="connsiteX260" fmla="*/ 558021 w 2151063"/>
                  <a:gd name="connsiteY260" fmla="*/ 1150177 h 1182688"/>
                  <a:gd name="connsiteX261" fmla="*/ 552064 w 2151063"/>
                  <a:gd name="connsiteY261" fmla="*/ 1148988 h 1182688"/>
                  <a:gd name="connsiteX262" fmla="*/ 546504 w 2151063"/>
                  <a:gd name="connsiteY262" fmla="*/ 1141851 h 1182688"/>
                  <a:gd name="connsiteX263" fmla="*/ 546504 w 2151063"/>
                  <a:gd name="connsiteY263" fmla="*/ 1132732 h 1182688"/>
                  <a:gd name="connsiteX264" fmla="*/ 552064 w 2151063"/>
                  <a:gd name="connsiteY264" fmla="*/ 1125992 h 1182688"/>
                  <a:gd name="connsiteX265" fmla="*/ 558021 w 2151063"/>
                  <a:gd name="connsiteY265" fmla="*/ 1125596 h 1182688"/>
                  <a:gd name="connsiteX266" fmla="*/ 679555 w 2151063"/>
                  <a:gd name="connsiteY266" fmla="*/ 1131146 h 1182688"/>
                  <a:gd name="connsiteX267" fmla="*/ 801486 w 2151063"/>
                  <a:gd name="connsiteY267" fmla="*/ 1136697 h 1182688"/>
                  <a:gd name="connsiteX268" fmla="*/ 774081 w 2151063"/>
                  <a:gd name="connsiteY268" fmla="*/ 1130750 h 1182688"/>
                  <a:gd name="connsiteX269" fmla="*/ 747471 w 2151063"/>
                  <a:gd name="connsiteY269" fmla="*/ 1124010 h 1182688"/>
                  <a:gd name="connsiteX270" fmla="*/ 680349 w 2151063"/>
                  <a:gd name="connsiteY270" fmla="*/ 1114494 h 1182688"/>
                  <a:gd name="connsiteX271" fmla="*/ 614419 w 2151063"/>
                  <a:gd name="connsiteY271" fmla="*/ 1102996 h 1182688"/>
                  <a:gd name="connsiteX272" fmla="*/ 581057 w 2151063"/>
                  <a:gd name="connsiteY272" fmla="*/ 1096256 h 1182688"/>
                  <a:gd name="connsiteX273" fmla="*/ 515127 w 2151063"/>
                  <a:gd name="connsiteY273" fmla="*/ 1079604 h 1182688"/>
                  <a:gd name="connsiteX274" fmla="*/ 450389 w 2151063"/>
                  <a:gd name="connsiteY274" fmla="*/ 1060177 h 1182688"/>
                  <a:gd name="connsiteX275" fmla="*/ 386445 w 2151063"/>
                  <a:gd name="connsiteY275" fmla="*/ 1036388 h 1182688"/>
                  <a:gd name="connsiteX276" fmla="*/ 325281 w 2151063"/>
                  <a:gd name="connsiteY276" fmla="*/ 1007842 h 1182688"/>
                  <a:gd name="connsiteX277" fmla="*/ 266500 w 2151063"/>
                  <a:gd name="connsiteY277" fmla="*/ 974935 h 1182688"/>
                  <a:gd name="connsiteX278" fmla="*/ 210896 w 2151063"/>
                  <a:gd name="connsiteY278" fmla="*/ 936476 h 1182688"/>
                  <a:gd name="connsiteX279" fmla="*/ 159265 w 2151063"/>
                  <a:gd name="connsiteY279" fmla="*/ 891675 h 1182688"/>
                  <a:gd name="connsiteX280" fmla="*/ 135832 w 2151063"/>
                  <a:gd name="connsiteY280" fmla="*/ 867093 h 1182688"/>
                  <a:gd name="connsiteX281" fmla="*/ 116370 w 2151063"/>
                  <a:gd name="connsiteY281" fmla="*/ 844891 h 1182688"/>
                  <a:gd name="connsiteX282" fmla="*/ 80625 w 2151063"/>
                  <a:gd name="connsiteY282" fmla="*/ 797710 h 1182688"/>
                  <a:gd name="connsiteX283" fmla="*/ 50838 w 2151063"/>
                  <a:gd name="connsiteY283" fmla="*/ 746564 h 1182688"/>
                  <a:gd name="connsiteX284" fmla="*/ 27802 w 2151063"/>
                  <a:gd name="connsiteY284" fmla="*/ 693833 h 1182688"/>
                  <a:gd name="connsiteX285" fmla="*/ 11121 w 2151063"/>
                  <a:gd name="connsiteY285" fmla="*/ 638326 h 1182688"/>
                  <a:gd name="connsiteX286" fmla="*/ 1589 w 2151063"/>
                  <a:gd name="connsiteY286" fmla="*/ 581234 h 1182688"/>
                  <a:gd name="connsiteX287" fmla="*/ 0 w 2151063"/>
                  <a:gd name="connsiteY287" fmla="*/ 523348 h 1182688"/>
                  <a:gd name="connsiteX288" fmla="*/ 7149 w 2151063"/>
                  <a:gd name="connsiteY288" fmla="*/ 464273 h 1182688"/>
                  <a:gd name="connsiteX289" fmla="*/ 14298 w 2151063"/>
                  <a:gd name="connsiteY289" fmla="*/ 434934 h 1182688"/>
                  <a:gd name="connsiteX290" fmla="*/ 22639 w 2151063"/>
                  <a:gd name="connsiteY290" fmla="*/ 406388 h 1182688"/>
                  <a:gd name="connsiteX291" fmla="*/ 45674 w 2151063"/>
                  <a:gd name="connsiteY291" fmla="*/ 355639 h 1182688"/>
                  <a:gd name="connsiteX292" fmla="*/ 75065 w 2151063"/>
                  <a:gd name="connsiteY292" fmla="*/ 311630 h 1182688"/>
                  <a:gd name="connsiteX293" fmla="*/ 110413 w 2151063"/>
                  <a:gd name="connsiteY293" fmla="*/ 272776 h 1182688"/>
                  <a:gd name="connsiteX294" fmla="*/ 150527 w 2151063"/>
                  <a:gd name="connsiteY294" fmla="*/ 239868 h 1182688"/>
                  <a:gd name="connsiteX295" fmla="*/ 195407 w 2151063"/>
                  <a:gd name="connsiteY295" fmla="*/ 211718 h 1182688"/>
                  <a:gd name="connsiteX296" fmla="*/ 243861 w 2151063"/>
                  <a:gd name="connsiteY296" fmla="*/ 188723 h 1182688"/>
                  <a:gd name="connsiteX297" fmla="*/ 294699 w 2151063"/>
                  <a:gd name="connsiteY297" fmla="*/ 168502 h 1182688"/>
                  <a:gd name="connsiteX298" fmla="*/ 320912 w 2151063"/>
                  <a:gd name="connsiteY298" fmla="*/ 160573 h 1182688"/>
                  <a:gd name="connsiteX299" fmla="*/ 348317 w 2151063"/>
                  <a:gd name="connsiteY299" fmla="*/ 143524 h 1182688"/>
                  <a:gd name="connsiteX300" fmla="*/ 404317 w 2151063"/>
                  <a:gd name="connsiteY300" fmla="*/ 112599 h 1182688"/>
                  <a:gd name="connsiteX301" fmla="*/ 462701 w 2151063"/>
                  <a:gd name="connsiteY301" fmla="*/ 86432 h 1182688"/>
                  <a:gd name="connsiteX302" fmla="*/ 523468 w 2151063"/>
                  <a:gd name="connsiteY302" fmla="*/ 64229 h 1182688"/>
                  <a:gd name="connsiteX303" fmla="*/ 585029 w 2151063"/>
                  <a:gd name="connsiteY303" fmla="*/ 45991 h 1182688"/>
                  <a:gd name="connsiteX304" fmla="*/ 647781 w 2151063"/>
                  <a:gd name="connsiteY304" fmla="*/ 30925 h 1182688"/>
                  <a:gd name="connsiteX305" fmla="*/ 711328 w 2151063"/>
                  <a:gd name="connsiteY305" fmla="*/ 19427 h 1182688"/>
                  <a:gd name="connsiteX306" fmla="*/ 774478 w 2151063"/>
                  <a:gd name="connsiteY306" fmla="*/ 10308 h 1182688"/>
                  <a:gd name="connsiteX307" fmla="*/ 805854 w 2151063"/>
                  <a:gd name="connsiteY307" fmla="*/ 7137 h 1182688"/>
                  <a:gd name="connsiteX308" fmla="*/ 839614 w 2151063"/>
                  <a:gd name="connsiteY308" fmla="*/ 4361 h 1182688"/>
                  <a:gd name="connsiteX309" fmla="*/ 907927 w 2151063"/>
                  <a:gd name="connsiteY309" fmla="*/ 396 h 118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2151063" h="1182688">
                    <a:moveTo>
                      <a:pt x="2044671" y="546100"/>
                    </a:moveTo>
                    <a:lnTo>
                      <a:pt x="2052215" y="567545"/>
                    </a:lnTo>
                    <a:lnTo>
                      <a:pt x="2064523" y="611628"/>
                    </a:lnTo>
                    <a:lnTo>
                      <a:pt x="2072464" y="657298"/>
                    </a:lnTo>
                    <a:lnTo>
                      <a:pt x="2074847" y="704161"/>
                    </a:lnTo>
                    <a:lnTo>
                      <a:pt x="2073258" y="728386"/>
                    </a:lnTo>
                    <a:lnTo>
                      <a:pt x="2070876" y="758171"/>
                    </a:lnTo>
                    <a:lnTo>
                      <a:pt x="2056979" y="813771"/>
                    </a:lnTo>
                    <a:lnTo>
                      <a:pt x="2034745" y="864207"/>
                    </a:lnTo>
                    <a:lnTo>
                      <a:pt x="2004966" y="909481"/>
                    </a:lnTo>
                    <a:lnTo>
                      <a:pt x="1968438" y="949989"/>
                    </a:lnTo>
                    <a:lnTo>
                      <a:pt x="1926350" y="985731"/>
                    </a:lnTo>
                    <a:lnTo>
                      <a:pt x="1879102" y="1015913"/>
                    </a:lnTo>
                    <a:lnTo>
                      <a:pt x="1827882" y="1041330"/>
                    </a:lnTo>
                    <a:lnTo>
                      <a:pt x="1801280" y="1052053"/>
                    </a:lnTo>
                    <a:lnTo>
                      <a:pt x="1767928" y="1064364"/>
                    </a:lnTo>
                    <a:lnTo>
                      <a:pt x="1699239" y="1085015"/>
                    </a:lnTo>
                    <a:lnTo>
                      <a:pt x="1629358" y="1102092"/>
                    </a:lnTo>
                    <a:lnTo>
                      <a:pt x="1557889" y="1114801"/>
                    </a:lnTo>
                    <a:lnTo>
                      <a:pt x="1449892" y="1129892"/>
                    </a:lnTo>
                    <a:lnTo>
                      <a:pt x="1304969" y="1141012"/>
                    </a:lnTo>
                    <a:lnTo>
                      <a:pt x="1234692" y="1144189"/>
                    </a:lnTo>
                    <a:lnTo>
                      <a:pt x="1219604" y="1144586"/>
                    </a:lnTo>
                    <a:lnTo>
                      <a:pt x="1204913" y="1145380"/>
                    </a:lnTo>
                    <a:lnTo>
                      <a:pt x="1205310" y="1146969"/>
                    </a:lnTo>
                    <a:lnTo>
                      <a:pt x="1205310" y="1147763"/>
                    </a:lnTo>
                    <a:lnTo>
                      <a:pt x="1259309" y="1147366"/>
                    </a:lnTo>
                    <a:lnTo>
                      <a:pt x="1367306" y="1143792"/>
                    </a:lnTo>
                    <a:lnTo>
                      <a:pt x="1420908" y="1140615"/>
                    </a:lnTo>
                    <a:lnTo>
                      <a:pt x="1484832" y="1137040"/>
                    </a:lnTo>
                    <a:lnTo>
                      <a:pt x="1616256" y="1127906"/>
                    </a:lnTo>
                    <a:lnTo>
                      <a:pt x="1715915" y="1114404"/>
                    </a:lnTo>
                    <a:lnTo>
                      <a:pt x="1781031" y="1101298"/>
                    </a:lnTo>
                    <a:lnTo>
                      <a:pt x="1844558" y="1084618"/>
                    </a:lnTo>
                    <a:lnTo>
                      <a:pt x="1905307" y="1062379"/>
                    </a:lnTo>
                    <a:lnTo>
                      <a:pt x="1934291" y="1048876"/>
                    </a:lnTo>
                    <a:lnTo>
                      <a:pt x="1948982" y="1041727"/>
                    </a:lnTo>
                    <a:lnTo>
                      <a:pt x="1975584" y="1025445"/>
                    </a:lnTo>
                    <a:lnTo>
                      <a:pt x="2000201" y="1007176"/>
                    </a:lnTo>
                    <a:lnTo>
                      <a:pt x="2022436" y="987717"/>
                    </a:lnTo>
                    <a:lnTo>
                      <a:pt x="2041892" y="966668"/>
                    </a:lnTo>
                    <a:lnTo>
                      <a:pt x="2059362" y="943635"/>
                    </a:lnTo>
                    <a:lnTo>
                      <a:pt x="2074450" y="919409"/>
                    </a:lnTo>
                    <a:lnTo>
                      <a:pt x="2087155" y="893992"/>
                    </a:lnTo>
                    <a:lnTo>
                      <a:pt x="2097081" y="867781"/>
                    </a:lnTo>
                    <a:lnTo>
                      <a:pt x="2105419" y="840379"/>
                    </a:lnTo>
                    <a:lnTo>
                      <a:pt x="2112566" y="797885"/>
                    </a:lnTo>
                    <a:lnTo>
                      <a:pt x="2112963" y="739109"/>
                    </a:lnTo>
                    <a:lnTo>
                      <a:pt x="2103831" y="678744"/>
                    </a:lnTo>
                    <a:lnTo>
                      <a:pt x="2094699" y="648561"/>
                    </a:lnTo>
                    <a:lnTo>
                      <a:pt x="2084773" y="621159"/>
                    </a:lnTo>
                    <a:lnTo>
                      <a:pt x="2059362" y="569928"/>
                    </a:lnTo>
                    <a:close/>
                    <a:moveTo>
                      <a:pt x="233158" y="230187"/>
                    </a:moveTo>
                    <a:lnTo>
                      <a:pt x="206541" y="244085"/>
                    </a:lnTo>
                    <a:lnTo>
                      <a:pt x="158870" y="277836"/>
                    </a:lnTo>
                    <a:lnTo>
                      <a:pt x="117952" y="317146"/>
                    </a:lnTo>
                    <a:lnTo>
                      <a:pt x="84980" y="362810"/>
                    </a:lnTo>
                    <a:lnTo>
                      <a:pt x="59953" y="412444"/>
                    </a:lnTo>
                    <a:lnTo>
                      <a:pt x="43268" y="466446"/>
                    </a:lnTo>
                    <a:lnTo>
                      <a:pt x="34925" y="523624"/>
                    </a:lnTo>
                    <a:lnTo>
                      <a:pt x="36117" y="582788"/>
                    </a:lnTo>
                    <a:lnTo>
                      <a:pt x="40090" y="613363"/>
                    </a:lnTo>
                    <a:lnTo>
                      <a:pt x="46446" y="643143"/>
                    </a:lnTo>
                    <a:lnTo>
                      <a:pt x="65117" y="699528"/>
                    </a:lnTo>
                    <a:lnTo>
                      <a:pt x="91336" y="753133"/>
                    </a:lnTo>
                    <a:lnTo>
                      <a:pt x="123514" y="802767"/>
                    </a:lnTo>
                    <a:lnTo>
                      <a:pt x="162446" y="848430"/>
                    </a:lnTo>
                    <a:lnTo>
                      <a:pt x="205350" y="889726"/>
                    </a:lnTo>
                    <a:lnTo>
                      <a:pt x="252226" y="927051"/>
                    </a:lnTo>
                    <a:lnTo>
                      <a:pt x="302281" y="959611"/>
                    </a:lnTo>
                    <a:lnTo>
                      <a:pt x="328103" y="973906"/>
                    </a:lnTo>
                    <a:lnTo>
                      <a:pt x="356308" y="988994"/>
                    </a:lnTo>
                    <a:lnTo>
                      <a:pt x="414706" y="1014010"/>
                    </a:lnTo>
                    <a:lnTo>
                      <a:pt x="444500" y="1025525"/>
                    </a:lnTo>
                    <a:lnTo>
                      <a:pt x="419076" y="1013613"/>
                    </a:lnTo>
                    <a:lnTo>
                      <a:pt x="371007" y="988597"/>
                    </a:lnTo>
                    <a:lnTo>
                      <a:pt x="347171" y="973906"/>
                    </a:lnTo>
                    <a:lnTo>
                      <a:pt x="322541" y="958420"/>
                    </a:lnTo>
                    <a:lnTo>
                      <a:pt x="274473" y="922683"/>
                    </a:lnTo>
                    <a:lnTo>
                      <a:pt x="229583" y="882579"/>
                    </a:lnTo>
                    <a:lnTo>
                      <a:pt x="189459" y="838106"/>
                    </a:lnTo>
                    <a:lnTo>
                      <a:pt x="154103" y="790458"/>
                    </a:lnTo>
                    <a:lnTo>
                      <a:pt x="124706" y="738838"/>
                    </a:lnTo>
                    <a:lnTo>
                      <a:pt x="102062" y="683645"/>
                    </a:lnTo>
                    <a:lnTo>
                      <a:pt x="86966" y="625672"/>
                    </a:lnTo>
                    <a:lnTo>
                      <a:pt x="83391" y="595892"/>
                    </a:lnTo>
                    <a:lnTo>
                      <a:pt x="81405" y="569685"/>
                    </a:lnTo>
                    <a:lnTo>
                      <a:pt x="83391" y="518462"/>
                    </a:lnTo>
                    <a:lnTo>
                      <a:pt x="92131" y="468828"/>
                    </a:lnTo>
                    <a:lnTo>
                      <a:pt x="106829" y="419591"/>
                    </a:lnTo>
                    <a:lnTo>
                      <a:pt x="127089" y="373531"/>
                    </a:lnTo>
                    <a:lnTo>
                      <a:pt x="152117" y="329058"/>
                    </a:lnTo>
                    <a:lnTo>
                      <a:pt x="181911" y="287366"/>
                    </a:lnTo>
                    <a:lnTo>
                      <a:pt x="215281" y="248452"/>
                    </a:lnTo>
                    <a:close/>
                    <a:moveTo>
                      <a:pt x="950292" y="112712"/>
                    </a:moveTo>
                    <a:lnTo>
                      <a:pt x="822075" y="115489"/>
                    </a:lnTo>
                    <a:lnTo>
                      <a:pt x="758561" y="119456"/>
                    </a:lnTo>
                    <a:lnTo>
                      <a:pt x="705369" y="124217"/>
                    </a:lnTo>
                    <a:lnTo>
                      <a:pt x="597397" y="136118"/>
                    </a:lnTo>
                    <a:lnTo>
                      <a:pt x="488631" y="153574"/>
                    </a:lnTo>
                    <a:lnTo>
                      <a:pt x="381849" y="178170"/>
                    </a:lnTo>
                    <a:lnTo>
                      <a:pt x="329848" y="193643"/>
                    </a:lnTo>
                    <a:lnTo>
                      <a:pt x="309206" y="208321"/>
                    </a:lnTo>
                    <a:lnTo>
                      <a:pt x="270304" y="239662"/>
                    </a:lnTo>
                    <a:lnTo>
                      <a:pt x="234181" y="274970"/>
                    </a:lnTo>
                    <a:lnTo>
                      <a:pt x="201631" y="313848"/>
                    </a:lnTo>
                    <a:lnTo>
                      <a:pt x="186943" y="334874"/>
                    </a:lnTo>
                    <a:lnTo>
                      <a:pt x="169080" y="362248"/>
                    </a:lnTo>
                    <a:lnTo>
                      <a:pt x="142087" y="418185"/>
                    </a:lnTo>
                    <a:lnTo>
                      <a:pt x="124621" y="475709"/>
                    </a:lnTo>
                    <a:lnTo>
                      <a:pt x="115888" y="534423"/>
                    </a:lnTo>
                    <a:lnTo>
                      <a:pt x="115888" y="593534"/>
                    </a:lnTo>
                    <a:lnTo>
                      <a:pt x="125415" y="652249"/>
                    </a:lnTo>
                    <a:lnTo>
                      <a:pt x="144469" y="709773"/>
                    </a:lnTo>
                    <a:lnTo>
                      <a:pt x="172256" y="765313"/>
                    </a:lnTo>
                    <a:lnTo>
                      <a:pt x="189722" y="792290"/>
                    </a:lnTo>
                    <a:lnTo>
                      <a:pt x="209570" y="818870"/>
                    </a:lnTo>
                    <a:lnTo>
                      <a:pt x="252044" y="866080"/>
                    </a:lnTo>
                    <a:lnTo>
                      <a:pt x="300076" y="908132"/>
                    </a:lnTo>
                    <a:lnTo>
                      <a:pt x="352077" y="944630"/>
                    </a:lnTo>
                    <a:lnTo>
                      <a:pt x="407651" y="976764"/>
                    </a:lnTo>
                    <a:lnTo>
                      <a:pt x="465210" y="1004931"/>
                    </a:lnTo>
                    <a:lnTo>
                      <a:pt x="524754" y="1029131"/>
                    </a:lnTo>
                    <a:lnTo>
                      <a:pt x="585488" y="1050157"/>
                    </a:lnTo>
                    <a:lnTo>
                      <a:pt x="616054" y="1059281"/>
                    </a:lnTo>
                    <a:lnTo>
                      <a:pt x="666467" y="1074753"/>
                    </a:lnTo>
                    <a:lnTo>
                      <a:pt x="717675" y="1089432"/>
                    </a:lnTo>
                    <a:lnTo>
                      <a:pt x="795875" y="1098953"/>
                    </a:lnTo>
                    <a:lnTo>
                      <a:pt x="873282" y="1105697"/>
                    </a:lnTo>
                    <a:lnTo>
                      <a:pt x="943940" y="1111251"/>
                    </a:lnTo>
                    <a:lnTo>
                      <a:pt x="1085654" y="1116012"/>
                    </a:lnTo>
                    <a:lnTo>
                      <a:pt x="1227765" y="1113632"/>
                    </a:lnTo>
                    <a:lnTo>
                      <a:pt x="1369081" y="1103714"/>
                    </a:lnTo>
                    <a:lnTo>
                      <a:pt x="1440136" y="1096176"/>
                    </a:lnTo>
                    <a:lnTo>
                      <a:pt x="1498886" y="1089432"/>
                    </a:lnTo>
                    <a:lnTo>
                      <a:pt x="1589392" y="1075944"/>
                    </a:lnTo>
                    <a:lnTo>
                      <a:pt x="1650127" y="1064439"/>
                    </a:lnTo>
                    <a:lnTo>
                      <a:pt x="1709670" y="1050554"/>
                    </a:lnTo>
                    <a:lnTo>
                      <a:pt x="1768420" y="1032701"/>
                    </a:lnTo>
                    <a:lnTo>
                      <a:pt x="1824391" y="1010088"/>
                    </a:lnTo>
                    <a:lnTo>
                      <a:pt x="1877980" y="981921"/>
                    </a:lnTo>
                    <a:lnTo>
                      <a:pt x="1902988" y="965259"/>
                    </a:lnTo>
                    <a:lnTo>
                      <a:pt x="1916485" y="956135"/>
                    </a:lnTo>
                    <a:lnTo>
                      <a:pt x="1941890" y="935109"/>
                    </a:lnTo>
                    <a:lnTo>
                      <a:pt x="1963723" y="912099"/>
                    </a:lnTo>
                    <a:lnTo>
                      <a:pt x="1982777" y="887899"/>
                    </a:lnTo>
                    <a:lnTo>
                      <a:pt x="1999449" y="862113"/>
                    </a:lnTo>
                    <a:lnTo>
                      <a:pt x="2013342" y="834739"/>
                    </a:lnTo>
                    <a:lnTo>
                      <a:pt x="2024457" y="806572"/>
                    </a:lnTo>
                    <a:lnTo>
                      <a:pt x="2032793" y="777612"/>
                    </a:lnTo>
                    <a:lnTo>
                      <a:pt x="2038351" y="747858"/>
                    </a:lnTo>
                    <a:lnTo>
                      <a:pt x="2041526" y="717707"/>
                    </a:lnTo>
                    <a:lnTo>
                      <a:pt x="2041526" y="671291"/>
                    </a:lnTo>
                    <a:lnTo>
                      <a:pt x="2032396" y="609403"/>
                    </a:lnTo>
                    <a:lnTo>
                      <a:pt x="2013342" y="548705"/>
                    </a:lnTo>
                    <a:lnTo>
                      <a:pt x="1999846" y="519745"/>
                    </a:lnTo>
                    <a:lnTo>
                      <a:pt x="1988731" y="497925"/>
                    </a:lnTo>
                    <a:lnTo>
                      <a:pt x="1962929" y="456667"/>
                    </a:lnTo>
                    <a:lnTo>
                      <a:pt x="1948241" y="437227"/>
                    </a:lnTo>
                    <a:lnTo>
                      <a:pt x="1925615" y="417788"/>
                    </a:lnTo>
                    <a:lnTo>
                      <a:pt x="1877980" y="381687"/>
                    </a:lnTo>
                    <a:lnTo>
                      <a:pt x="1827963" y="348759"/>
                    </a:lnTo>
                    <a:lnTo>
                      <a:pt x="1776756" y="319005"/>
                    </a:lnTo>
                    <a:lnTo>
                      <a:pt x="1750954" y="305120"/>
                    </a:lnTo>
                    <a:lnTo>
                      <a:pt x="1722373" y="290838"/>
                    </a:lnTo>
                    <a:lnTo>
                      <a:pt x="1664417" y="263068"/>
                    </a:lnTo>
                    <a:lnTo>
                      <a:pt x="1575896" y="225777"/>
                    </a:lnTo>
                    <a:lnTo>
                      <a:pt x="1454824" y="185708"/>
                    </a:lnTo>
                    <a:lnTo>
                      <a:pt x="1330973" y="154367"/>
                    </a:lnTo>
                    <a:lnTo>
                      <a:pt x="1205535" y="132548"/>
                    </a:lnTo>
                    <a:lnTo>
                      <a:pt x="1077715" y="118663"/>
                    </a:lnTo>
                    <a:close/>
                    <a:moveTo>
                      <a:pt x="970360" y="31750"/>
                    </a:moveTo>
                    <a:lnTo>
                      <a:pt x="905670" y="32146"/>
                    </a:lnTo>
                    <a:lnTo>
                      <a:pt x="840582" y="35712"/>
                    </a:lnTo>
                    <a:lnTo>
                      <a:pt x="775891" y="41654"/>
                    </a:lnTo>
                    <a:lnTo>
                      <a:pt x="711994" y="51559"/>
                    </a:lnTo>
                    <a:lnTo>
                      <a:pt x="648098" y="64236"/>
                    </a:lnTo>
                    <a:lnTo>
                      <a:pt x="616744" y="71764"/>
                    </a:lnTo>
                    <a:lnTo>
                      <a:pt x="574279" y="82856"/>
                    </a:lnTo>
                    <a:lnTo>
                      <a:pt x="490538" y="110985"/>
                    </a:lnTo>
                    <a:lnTo>
                      <a:pt x="449263" y="128020"/>
                    </a:lnTo>
                    <a:lnTo>
                      <a:pt x="508794" y="115739"/>
                    </a:lnTo>
                    <a:lnTo>
                      <a:pt x="629048" y="96326"/>
                    </a:lnTo>
                    <a:lnTo>
                      <a:pt x="750491" y="83253"/>
                    </a:lnTo>
                    <a:lnTo>
                      <a:pt x="872729" y="77310"/>
                    </a:lnTo>
                    <a:lnTo>
                      <a:pt x="933451" y="76914"/>
                    </a:lnTo>
                    <a:lnTo>
                      <a:pt x="1003301" y="77706"/>
                    </a:lnTo>
                    <a:lnTo>
                      <a:pt x="1142207" y="87611"/>
                    </a:lnTo>
                    <a:lnTo>
                      <a:pt x="1245395" y="101873"/>
                    </a:lnTo>
                    <a:lnTo>
                      <a:pt x="1314451" y="114154"/>
                    </a:lnTo>
                    <a:lnTo>
                      <a:pt x="1382317" y="129209"/>
                    </a:lnTo>
                    <a:lnTo>
                      <a:pt x="1449785" y="146640"/>
                    </a:lnTo>
                    <a:lnTo>
                      <a:pt x="1483123" y="156148"/>
                    </a:lnTo>
                    <a:lnTo>
                      <a:pt x="1547417" y="176750"/>
                    </a:lnTo>
                    <a:lnTo>
                      <a:pt x="1643064" y="213197"/>
                    </a:lnTo>
                    <a:lnTo>
                      <a:pt x="1705770" y="240533"/>
                    </a:lnTo>
                    <a:lnTo>
                      <a:pt x="1736726" y="255588"/>
                    </a:lnTo>
                    <a:lnTo>
                      <a:pt x="1709342" y="238949"/>
                    </a:lnTo>
                    <a:lnTo>
                      <a:pt x="1653382" y="208047"/>
                    </a:lnTo>
                    <a:lnTo>
                      <a:pt x="1625601" y="193785"/>
                    </a:lnTo>
                    <a:lnTo>
                      <a:pt x="1596232" y="179523"/>
                    </a:lnTo>
                    <a:lnTo>
                      <a:pt x="1537495" y="152583"/>
                    </a:lnTo>
                    <a:lnTo>
                      <a:pt x="1477567" y="128416"/>
                    </a:lnTo>
                    <a:lnTo>
                      <a:pt x="1416448" y="107023"/>
                    </a:lnTo>
                    <a:lnTo>
                      <a:pt x="1354139" y="88007"/>
                    </a:lnTo>
                    <a:lnTo>
                      <a:pt x="1291432" y="72160"/>
                    </a:lnTo>
                    <a:lnTo>
                      <a:pt x="1227932" y="58294"/>
                    </a:lnTo>
                    <a:lnTo>
                      <a:pt x="1163638" y="47597"/>
                    </a:lnTo>
                    <a:lnTo>
                      <a:pt x="1099345" y="39277"/>
                    </a:lnTo>
                    <a:lnTo>
                      <a:pt x="1034654" y="34127"/>
                    </a:lnTo>
                    <a:close/>
                    <a:moveTo>
                      <a:pt x="976240" y="0"/>
                    </a:moveTo>
                    <a:lnTo>
                      <a:pt x="1045347" y="3172"/>
                    </a:lnTo>
                    <a:lnTo>
                      <a:pt x="1114851" y="8723"/>
                    </a:lnTo>
                    <a:lnTo>
                      <a:pt x="1183959" y="18238"/>
                    </a:lnTo>
                    <a:lnTo>
                      <a:pt x="1252669" y="30529"/>
                    </a:lnTo>
                    <a:lnTo>
                      <a:pt x="1321379" y="45198"/>
                    </a:lnTo>
                    <a:lnTo>
                      <a:pt x="1389295" y="63833"/>
                    </a:lnTo>
                    <a:lnTo>
                      <a:pt x="1455622" y="85242"/>
                    </a:lnTo>
                    <a:lnTo>
                      <a:pt x="1521154" y="109427"/>
                    </a:lnTo>
                    <a:lnTo>
                      <a:pt x="1585496" y="136784"/>
                    </a:lnTo>
                    <a:lnTo>
                      <a:pt x="1647851" y="166916"/>
                    </a:lnTo>
                    <a:lnTo>
                      <a:pt x="1707823" y="200617"/>
                    </a:lnTo>
                    <a:lnTo>
                      <a:pt x="1766604" y="237093"/>
                    </a:lnTo>
                    <a:lnTo>
                      <a:pt x="1822605" y="275947"/>
                    </a:lnTo>
                    <a:lnTo>
                      <a:pt x="1849613" y="296961"/>
                    </a:lnTo>
                    <a:lnTo>
                      <a:pt x="1875826" y="317974"/>
                    </a:lnTo>
                    <a:lnTo>
                      <a:pt x="1924280" y="364362"/>
                    </a:lnTo>
                    <a:lnTo>
                      <a:pt x="1946919" y="388943"/>
                    </a:lnTo>
                    <a:lnTo>
                      <a:pt x="1957642" y="398458"/>
                    </a:lnTo>
                    <a:lnTo>
                      <a:pt x="1968366" y="407577"/>
                    </a:lnTo>
                    <a:lnTo>
                      <a:pt x="1991004" y="428194"/>
                    </a:lnTo>
                    <a:lnTo>
                      <a:pt x="2032707" y="472203"/>
                    </a:lnTo>
                    <a:lnTo>
                      <a:pt x="2069247" y="520177"/>
                    </a:lnTo>
                    <a:lnTo>
                      <a:pt x="2100226" y="572115"/>
                    </a:lnTo>
                    <a:lnTo>
                      <a:pt x="2124850" y="626432"/>
                    </a:lnTo>
                    <a:lnTo>
                      <a:pt x="2142325" y="683525"/>
                    </a:lnTo>
                    <a:lnTo>
                      <a:pt x="2151063" y="742600"/>
                    </a:lnTo>
                    <a:lnTo>
                      <a:pt x="2151063" y="803261"/>
                    </a:lnTo>
                    <a:lnTo>
                      <a:pt x="2147091" y="834186"/>
                    </a:lnTo>
                    <a:lnTo>
                      <a:pt x="2144311" y="848855"/>
                    </a:lnTo>
                    <a:lnTo>
                      <a:pt x="2136765" y="878195"/>
                    </a:lnTo>
                    <a:lnTo>
                      <a:pt x="2126439" y="905551"/>
                    </a:lnTo>
                    <a:lnTo>
                      <a:pt x="2114524" y="931322"/>
                    </a:lnTo>
                    <a:lnTo>
                      <a:pt x="2092282" y="966609"/>
                    </a:lnTo>
                    <a:lnTo>
                      <a:pt x="2055743" y="1008239"/>
                    </a:lnTo>
                    <a:lnTo>
                      <a:pt x="2013246" y="1043921"/>
                    </a:lnTo>
                    <a:lnTo>
                      <a:pt x="1964791" y="1074054"/>
                    </a:lnTo>
                    <a:lnTo>
                      <a:pt x="1912762" y="1098239"/>
                    </a:lnTo>
                    <a:lnTo>
                      <a:pt x="1857556" y="1117666"/>
                    </a:lnTo>
                    <a:lnTo>
                      <a:pt x="1829754" y="1125596"/>
                    </a:lnTo>
                    <a:lnTo>
                      <a:pt x="1792817" y="1134318"/>
                    </a:lnTo>
                    <a:lnTo>
                      <a:pt x="1717753" y="1148988"/>
                    </a:lnTo>
                    <a:lnTo>
                      <a:pt x="1641894" y="1160882"/>
                    </a:lnTo>
                    <a:lnTo>
                      <a:pt x="1565240" y="1169208"/>
                    </a:lnTo>
                    <a:lnTo>
                      <a:pt x="1450061" y="1177930"/>
                    </a:lnTo>
                    <a:lnTo>
                      <a:pt x="1295960" y="1181895"/>
                    </a:lnTo>
                    <a:lnTo>
                      <a:pt x="1219704" y="1182688"/>
                    </a:lnTo>
                    <a:lnTo>
                      <a:pt x="1137093" y="1182688"/>
                    </a:lnTo>
                    <a:lnTo>
                      <a:pt x="971076" y="1177930"/>
                    </a:lnTo>
                    <a:lnTo>
                      <a:pt x="723243" y="1163657"/>
                    </a:lnTo>
                    <a:lnTo>
                      <a:pt x="558021" y="1150177"/>
                    </a:lnTo>
                    <a:lnTo>
                      <a:pt x="552064" y="1148988"/>
                    </a:lnTo>
                    <a:lnTo>
                      <a:pt x="546504" y="1141851"/>
                    </a:lnTo>
                    <a:lnTo>
                      <a:pt x="546504" y="1132732"/>
                    </a:lnTo>
                    <a:lnTo>
                      <a:pt x="552064" y="1125992"/>
                    </a:lnTo>
                    <a:lnTo>
                      <a:pt x="558021" y="1125596"/>
                    </a:lnTo>
                    <a:lnTo>
                      <a:pt x="679555" y="1131146"/>
                    </a:lnTo>
                    <a:lnTo>
                      <a:pt x="801486" y="1136697"/>
                    </a:lnTo>
                    <a:lnTo>
                      <a:pt x="774081" y="1130750"/>
                    </a:lnTo>
                    <a:lnTo>
                      <a:pt x="747471" y="1124010"/>
                    </a:lnTo>
                    <a:lnTo>
                      <a:pt x="680349" y="1114494"/>
                    </a:lnTo>
                    <a:lnTo>
                      <a:pt x="614419" y="1102996"/>
                    </a:lnTo>
                    <a:lnTo>
                      <a:pt x="581057" y="1096256"/>
                    </a:lnTo>
                    <a:lnTo>
                      <a:pt x="515127" y="1079604"/>
                    </a:lnTo>
                    <a:lnTo>
                      <a:pt x="450389" y="1060177"/>
                    </a:lnTo>
                    <a:lnTo>
                      <a:pt x="386445" y="1036388"/>
                    </a:lnTo>
                    <a:lnTo>
                      <a:pt x="325281" y="1007842"/>
                    </a:lnTo>
                    <a:lnTo>
                      <a:pt x="266500" y="974935"/>
                    </a:lnTo>
                    <a:lnTo>
                      <a:pt x="210896" y="936476"/>
                    </a:lnTo>
                    <a:lnTo>
                      <a:pt x="159265" y="891675"/>
                    </a:lnTo>
                    <a:lnTo>
                      <a:pt x="135832" y="867093"/>
                    </a:lnTo>
                    <a:lnTo>
                      <a:pt x="116370" y="844891"/>
                    </a:lnTo>
                    <a:lnTo>
                      <a:pt x="80625" y="797710"/>
                    </a:lnTo>
                    <a:lnTo>
                      <a:pt x="50838" y="746564"/>
                    </a:lnTo>
                    <a:lnTo>
                      <a:pt x="27802" y="693833"/>
                    </a:lnTo>
                    <a:lnTo>
                      <a:pt x="11121" y="638326"/>
                    </a:lnTo>
                    <a:lnTo>
                      <a:pt x="1589" y="581234"/>
                    </a:lnTo>
                    <a:lnTo>
                      <a:pt x="0" y="523348"/>
                    </a:lnTo>
                    <a:lnTo>
                      <a:pt x="7149" y="464273"/>
                    </a:lnTo>
                    <a:lnTo>
                      <a:pt x="14298" y="434934"/>
                    </a:lnTo>
                    <a:lnTo>
                      <a:pt x="22639" y="406388"/>
                    </a:lnTo>
                    <a:lnTo>
                      <a:pt x="45674" y="355639"/>
                    </a:lnTo>
                    <a:lnTo>
                      <a:pt x="75065" y="311630"/>
                    </a:lnTo>
                    <a:lnTo>
                      <a:pt x="110413" y="272776"/>
                    </a:lnTo>
                    <a:lnTo>
                      <a:pt x="150527" y="239868"/>
                    </a:lnTo>
                    <a:lnTo>
                      <a:pt x="195407" y="211718"/>
                    </a:lnTo>
                    <a:lnTo>
                      <a:pt x="243861" y="188723"/>
                    </a:lnTo>
                    <a:lnTo>
                      <a:pt x="294699" y="168502"/>
                    </a:lnTo>
                    <a:lnTo>
                      <a:pt x="320912" y="160573"/>
                    </a:lnTo>
                    <a:lnTo>
                      <a:pt x="348317" y="143524"/>
                    </a:lnTo>
                    <a:lnTo>
                      <a:pt x="404317" y="112599"/>
                    </a:lnTo>
                    <a:lnTo>
                      <a:pt x="462701" y="86432"/>
                    </a:lnTo>
                    <a:lnTo>
                      <a:pt x="523468" y="64229"/>
                    </a:lnTo>
                    <a:lnTo>
                      <a:pt x="585029" y="45991"/>
                    </a:lnTo>
                    <a:lnTo>
                      <a:pt x="647781" y="30925"/>
                    </a:lnTo>
                    <a:lnTo>
                      <a:pt x="711328" y="19427"/>
                    </a:lnTo>
                    <a:lnTo>
                      <a:pt x="774478" y="10308"/>
                    </a:lnTo>
                    <a:lnTo>
                      <a:pt x="805854" y="7137"/>
                    </a:lnTo>
                    <a:lnTo>
                      <a:pt x="839614" y="4361"/>
                    </a:lnTo>
                    <a:lnTo>
                      <a:pt x="907927" y="39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2250"/>
                  </a:lnSpc>
                </a:pPr>
                <a:endParaRPr lang="en-US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6C5C853-DA48-4067-AAE8-F64992D37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2762" y="4165220"/>
                <a:ext cx="3169696" cy="1996963"/>
              </a:xfrm>
              <a:custGeom>
                <a:avLst/>
                <a:gdLst>
                  <a:gd name="connsiteX0" fmla="*/ 2044671 w 2151063"/>
                  <a:gd name="connsiteY0" fmla="*/ 546100 h 1182688"/>
                  <a:gd name="connsiteX1" fmla="*/ 2052215 w 2151063"/>
                  <a:gd name="connsiteY1" fmla="*/ 567545 h 1182688"/>
                  <a:gd name="connsiteX2" fmla="*/ 2064523 w 2151063"/>
                  <a:gd name="connsiteY2" fmla="*/ 611628 h 1182688"/>
                  <a:gd name="connsiteX3" fmla="*/ 2072464 w 2151063"/>
                  <a:gd name="connsiteY3" fmla="*/ 657298 h 1182688"/>
                  <a:gd name="connsiteX4" fmla="*/ 2074847 w 2151063"/>
                  <a:gd name="connsiteY4" fmla="*/ 704161 h 1182688"/>
                  <a:gd name="connsiteX5" fmla="*/ 2073258 w 2151063"/>
                  <a:gd name="connsiteY5" fmla="*/ 728386 h 1182688"/>
                  <a:gd name="connsiteX6" fmla="*/ 2070876 w 2151063"/>
                  <a:gd name="connsiteY6" fmla="*/ 758171 h 1182688"/>
                  <a:gd name="connsiteX7" fmla="*/ 2056979 w 2151063"/>
                  <a:gd name="connsiteY7" fmla="*/ 813771 h 1182688"/>
                  <a:gd name="connsiteX8" fmla="*/ 2034745 w 2151063"/>
                  <a:gd name="connsiteY8" fmla="*/ 864207 h 1182688"/>
                  <a:gd name="connsiteX9" fmla="*/ 2004966 w 2151063"/>
                  <a:gd name="connsiteY9" fmla="*/ 909481 h 1182688"/>
                  <a:gd name="connsiteX10" fmla="*/ 1968438 w 2151063"/>
                  <a:gd name="connsiteY10" fmla="*/ 949989 h 1182688"/>
                  <a:gd name="connsiteX11" fmla="*/ 1926350 w 2151063"/>
                  <a:gd name="connsiteY11" fmla="*/ 985731 h 1182688"/>
                  <a:gd name="connsiteX12" fmla="*/ 1879102 w 2151063"/>
                  <a:gd name="connsiteY12" fmla="*/ 1015913 h 1182688"/>
                  <a:gd name="connsiteX13" fmla="*/ 1827882 w 2151063"/>
                  <a:gd name="connsiteY13" fmla="*/ 1041330 h 1182688"/>
                  <a:gd name="connsiteX14" fmla="*/ 1801280 w 2151063"/>
                  <a:gd name="connsiteY14" fmla="*/ 1052053 h 1182688"/>
                  <a:gd name="connsiteX15" fmla="*/ 1767928 w 2151063"/>
                  <a:gd name="connsiteY15" fmla="*/ 1064364 h 1182688"/>
                  <a:gd name="connsiteX16" fmla="*/ 1699239 w 2151063"/>
                  <a:gd name="connsiteY16" fmla="*/ 1085015 h 1182688"/>
                  <a:gd name="connsiteX17" fmla="*/ 1629358 w 2151063"/>
                  <a:gd name="connsiteY17" fmla="*/ 1102092 h 1182688"/>
                  <a:gd name="connsiteX18" fmla="*/ 1557889 w 2151063"/>
                  <a:gd name="connsiteY18" fmla="*/ 1114801 h 1182688"/>
                  <a:gd name="connsiteX19" fmla="*/ 1449892 w 2151063"/>
                  <a:gd name="connsiteY19" fmla="*/ 1129892 h 1182688"/>
                  <a:gd name="connsiteX20" fmla="*/ 1304969 w 2151063"/>
                  <a:gd name="connsiteY20" fmla="*/ 1141012 h 1182688"/>
                  <a:gd name="connsiteX21" fmla="*/ 1234692 w 2151063"/>
                  <a:gd name="connsiteY21" fmla="*/ 1144189 h 1182688"/>
                  <a:gd name="connsiteX22" fmla="*/ 1219604 w 2151063"/>
                  <a:gd name="connsiteY22" fmla="*/ 1144586 h 1182688"/>
                  <a:gd name="connsiteX23" fmla="*/ 1204913 w 2151063"/>
                  <a:gd name="connsiteY23" fmla="*/ 1145380 h 1182688"/>
                  <a:gd name="connsiteX24" fmla="*/ 1205310 w 2151063"/>
                  <a:gd name="connsiteY24" fmla="*/ 1146969 h 1182688"/>
                  <a:gd name="connsiteX25" fmla="*/ 1205310 w 2151063"/>
                  <a:gd name="connsiteY25" fmla="*/ 1147763 h 1182688"/>
                  <a:gd name="connsiteX26" fmla="*/ 1259309 w 2151063"/>
                  <a:gd name="connsiteY26" fmla="*/ 1147366 h 1182688"/>
                  <a:gd name="connsiteX27" fmla="*/ 1367306 w 2151063"/>
                  <a:gd name="connsiteY27" fmla="*/ 1143792 h 1182688"/>
                  <a:gd name="connsiteX28" fmla="*/ 1420908 w 2151063"/>
                  <a:gd name="connsiteY28" fmla="*/ 1140615 h 1182688"/>
                  <a:gd name="connsiteX29" fmla="*/ 1484832 w 2151063"/>
                  <a:gd name="connsiteY29" fmla="*/ 1137040 h 1182688"/>
                  <a:gd name="connsiteX30" fmla="*/ 1616256 w 2151063"/>
                  <a:gd name="connsiteY30" fmla="*/ 1127906 h 1182688"/>
                  <a:gd name="connsiteX31" fmla="*/ 1715915 w 2151063"/>
                  <a:gd name="connsiteY31" fmla="*/ 1114404 h 1182688"/>
                  <a:gd name="connsiteX32" fmla="*/ 1781031 w 2151063"/>
                  <a:gd name="connsiteY32" fmla="*/ 1101298 h 1182688"/>
                  <a:gd name="connsiteX33" fmla="*/ 1844558 w 2151063"/>
                  <a:gd name="connsiteY33" fmla="*/ 1084618 h 1182688"/>
                  <a:gd name="connsiteX34" fmla="*/ 1905307 w 2151063"/>
                  <a:gd name="connsiteY34" fmla="*/ 1062379 h 1182688"/>
                  <a:gd name="connsiteX35" fmla="*/ 1934291 w 2151063"/>
                  <a:gd name="connsiteY35" fmla="*/ 1048876 h 1182688"/>
                  <a:gd name="connsiteX36" fmla="*/ 1948982 w 2151063"/>
                  <a:gd name="connsiteY36" fmla="*/ 1041727 h 1182688"/>
                  <a:gd name="connsiteX37" fmla="*/ 1975584 w 2151063"/>
                  <a:gd name="connsiteY37" fmla="*/ 1025445 h 1182688"/>
                  <a:gd name="connsiteX38" fmla="*/ 2000201 w 2151063"/>
                  <a:gd name="connsiteY38" fmla="*/ 1007176 h 1182688"/>
                  <a:gd name="connsiteX39" fmla="*/ 2022436 w 2151063"/>
                  <a:gd name="connsiteY39" fmla="*/ 987717 h 1182688"/>
                  <a:gd name="connsiteX40" fmla="*/ 2041892 w 2151063"/>
                  <a:gd name="connsiteY40" fmla="*/ 966668 h 1182688"/>
                  <a:gd name="connsiteX41" fmla="*/ 2059362 w 2151063"/>
                  <a:gd name="connsiteY41" fmla="*/ 943635 h 1182688"/>
                  <a:gd name="connsiteX42" fmla="*/ 2074450 w 2151063"/>
                  <a:gd name="connsiteY42" fmla="*/ 919409 h 1182688"/>
                  <a:gd name="connsiteX43" fmla="*/ 2087155 w 2151063"/>
                  <a:gd name="connsiteY43" fmla="*/ 893992 h 1182688"/>
                  <a:gd name="connsiteX44" fmla="*/ 2097081 w 2151063"/>
                  <a:gd name="connsiteY44" fmla="*/ 867781 h 1182688"/>
                  <a:gd name="connsiteX45" fmla="*/ 2105419 w 2151063"/>
                  <a:gd name="connsiteY45" fmla="*/ 840379 h 1182688"/>
                  <a:gd name="connsiteX46" fmla="*/ 2112566 w 2151063"/>
                  <a:gd name="connsiteY46" fmla="*/ 797885 h 1182688"/>
                  <a:gd name="connsiteX47" fmla="*/ 2112963 w 2151063"/>
                  <a:gd name="connsiteY47" fmla="*/ 739109 h 1182688"/>
                  <a:gd name="connsiteX48" fmla="*/ 2103831 w 2151063"/>
                  <a:gd name="connsiteY48" fmla="*/ 678744 h 1182688"/>
                  <a:gd name="connsiteX49" fmla="*/ 2094699 w 2151063"/>
                  <a:gd name="connsiteY49" fmla="*/ 648561 h 1182688"/>
                  <a:gd name="connsiteX50" fmla="*/ 2084773 w 2151063"/>
                  <a:gd name="connsiteY50" fmla="*/ 621159 h 1182688"/>
                  <a:gd name="connsiteX51" fmla="*/ 2059362 w 2151063"/>
                  <a:gd name="connsiteY51" fmla="*/ 569928 h 1182688"/>
                  <a:gd name="connsiteX52" fmla="*/ 233158 w 2151063"/>
                  <a:gd name="connsiteY52" fmla="*/ 230187 h 1182688"/>
                  <a:gd name="connsiteX53" fmla="*/ 206541 w 2151063"/>
                  <a:gd name="connsiteY53" fmla="*/ 244085 h 1182688"/>
                  <a:gd name="connsiteX54" fmla="*/ 158870 w 2151063"/>
                  <a:gd name="connsiteY54" fmla="*/ 277836 h 1182688"/>
                  <a:gd name="connsiteX55" fmla="*/ 117952 w 2151063"/>
                  <a:gd name="connsiteY55" fmla="*/ 317146 h 1182688"/>
                  <a:gd name="connsiteX56" fmla="*/ 84980 w 2151063"/>
                  <a:gd name="connsiteY56" fmla="*/ 362810 h 1182688"/>
                  <a:gd name="connsiteX57" fmla="*/ 59953 w 2151063"/>
                  <a:gd name="connsiteY57" fmla="*/ 412444 h 1182688"/>
                  <a:gd name="connsiteX58" fmla="*/ 43268 w 2151063"/>
                  <a:gd name="connsiteY58" fmla="*/ 466446 h 1182688"/>
                  <a:gd name="connsiteX59" fmla="*/ 34925 w 2151063"/>
                  <a:gd name="connsiteY59" fmla="*/ 523624 h 1182688"/>
                  <a:gd name="connsiteX60" fmla="*/ 36117 w 2151063"/>
                  <a:gd name="connsiteY60" fmla="*/ 582788 h 1182688"/>
                  <a:gd name="connsiteX61" fmla="*/ 40090 w 2151063"/>
                  <a:gd name="connsiteY61" fmla="*/ 613363 h 1182688"/>
                  <a:gd name="connsiteX62" fmla="*/ 46446 w 2151063"/>
                  <a:gd name="connsiteY62" fmla="*/ 643143 h 1182688"/>
                  <a:gd name="connsiteX63" fmla="*/ 65117 w 2151063"/>
                  <a:gd name="connsiteY63" fmla="*/ 699528 h 1182688"/>
                  <a:gd name="connsiteX64" fmla="*/ 91336 w 2151063"/>
                  <a:gd name="connsiteY64" fmla="*/ 753133 h 1182688"/>
                  <a:gd name="connsiteX65" fmla="*/ 123514 w 2151063"/>
                  <a:gd name="connsiteY65" fmla="*/ 802767 h 1182688"/>
                  <a:gd name="connsiteX66" fmla="*/ 162446 w 2151063"/>
                  <a:gd name="connsiteY66" fmla="*/ 848430 h 1182688"/>
                  <a:gd name="connsiteX67" fmla="*/ 205350 w 2151063"/>
                  <a:gd name="connsiteY67" fmla="*/ 889726 h 1182688"/>
                  <a:gd name="connsiteX68" fmla="*/ 252226 w 2151063"/>
                  <a:gd name="connsiteY68" fmla="*/ 927051 h 1182688"/>
                  <a:gd name="connsiteX69" fmla="*/ 302281 w 2151063"/>
                  <a:gd name="connsiteY69" fmla="*/ 959611 h 1182688"/>
                  <a:gd name="connsiteX70" fmla="*/ 328103 w 2151063"/>
                  <a:gd name="connsiteY70" fmla="*/ 973906 h 1182688"/>
                  <a:gd name="connsiteX71" fmla="*/ 356308 w 2151063"/>
                  <a:gd name="connsiteY71" fmla="*/ 988994 h 1182688"/>
                  <a:gd name="connsiteX72" fmla="*/ 414706 w 2151063"/>
                  <a:gd name="connsiteY72" fmla="*/ 1014010 h 1182688"/>
                  <a:gd name="connsiteX73" fmla="*/ 444500 w 2151063"/>
                  <a:gd name="connsiteY73" fmla="*/ 1025525 h 1182688"/>
                  <a:gd name="connsiteX74" fmla="*/ 419076 w 2151063"/>
                  <a:gd name="connsiteY74" fmla="*/ 1013613 h 1182688"/>
                  <a:gd name="connsiteX75" fmla="*/ 371007 w 2151063"/>
                  <a:gd name="connsiteY75" fmla="*/ 988597 h 1182688"/>
                  <a:gd name="connsiteX76" fmla="*/ 347171 w 2151063"/>
                  <a:gd name="connsiteY76" fmla="*/ 973906 h 1182688"/>
                  <a:gd name="connsiteX77" fmla="*/ 322541 w 2151063"/>
                  <a:gd name="connsiteY77" fmla="*/ 958420 h 1182688"/>
                  <a:gd name="connsiteX78" fmla="*/ 274473 w 2151063"/>
                  <a:gd name="connsiteY78" fmla="*/ 922683 h 1182688"/>
                  <a:gd name="connsiteX79" fmla="*/ 229583 w 2151063"/>
                  <a:gd name="connsiteY79" fmla="*/ 882579 h 1182688"/>
                  <a:gd name="connsiteX80" fmla="*/ 189459 w 2151063"/>
                  <a:gd name="connsiteY80" fmla="*/ 838106 h 1182688"/>
                  <a:gd name="connsiteX81" fmla="*/ 154103 w 2151063"/>
                  <a:gd name="connsiteY81" fmla="*/ 790458 h 1182688"/>
                  <a:gd name="connsiteX82" fmla="*/ 124706 w 2151063"/>
                  <a:gd name="connsiteY82" fmla="*/ 738838 h 1182688"/>
                  <a:gd name="connsiteX83" fmla="*/ 102062 w 2151063"/>
                  <a:gd name="connsiteY83" fmla="*/ 683645 h 1182688"/>
                  <a:gd name="connsiteX84" fmla="*/ 86966 w 2151063"/>
                  <a:gd name="connsiteY84" fmla="*/ 625672 h 1182688"/>
                  <a:gd name="connsiteX85" fmla="*/ 83391 w 2151063"/>
                  <a:gd name="connsiteY85" fmla="*/ 595892 h 1182688"/>
                  <a:gd name="connsiteX86" fmla="*/ 81405 w 2151063"/>
                  <a:gd name="connsiteY86" fmla="*/ 569685 h 1182688"/>
                  <a:gd name="connsiteX87" fmla="*/ 83391 w 2151063"/>
                  <a:gd name="connsiteY87" fmla="*/ 518462 h 1182688"/>
                  <a:gd name="connsiteX88" fmla="*/ 92131 w 2151063"/>
                  <a:gd name="connsiteY88" fmla="*/ 468828 h 1182688"/>
                  <a:gd name="connsiteX89" fmla="*/ 106829 w 2151063"/>
                  <a:gd name="connsiteY89" fmla="*/ 419591 h 1182688"/>
                  <a:gd name="connsiteX90" fmla="*/ 127089 w 2151063"/>
                  <a:gd name="connsiteY90" fmla="*/ 373531 h 1182688"/>
                  <a:gd name="connsiteX91" fmla="*/ 152117 w 2151063"/>
                  <a:gd name="connsiteY91" fmla="*/ 329058 h 1182688"/>
                  <a:gd name="connsiteX92" fmla="*/ 181911 w 2151063"/>
                  <a:gd name="connsiteY92" fmla="*/ 287366 h 1182688"/>
                  <a:gd name="connsiteX93" fmla="*/ 215281 w 2151063"/>
                  <a:gd name="connsiteY93" fmla="*/ 248452 h 1182688"/>
                  <a:gd name="connsiteX94" fmla="*/ 950292 w 2151063"/>
                  <a:gd name="connsiteY94" fmla="*/ 112712 h 1182688"/>
                  <a:gd name="connsiteX95" fmla="*/ 822075 w 2151063"/>
                  <a:gd name="connsiteY95" fmla="*/ 115489 h 1182688"/>
                  <a:gd name="connsiteX96" fmla="*/ 758561 w 2151063"/>
                  <a:gd name="connsiteY96" fmla="*/ 119456 h 1182688"/>
                  <a:gd name="connsiteX97" fmla="*/ 705369 w 2151063"/>
                  <a:gd name="connsiteY97" fmla="*/ 124217 h 1182688"/>
                  <a:gd name="connsiteX98" fmla="*/ 597397 w 2151063"/>
                  <a:gd name="connsiteY98" fmla="*/ 136118 h 1182688"/>
                  <a:gd name="connsiteX99" fmla="*/ 488631 w 2151063"/>
                  <a:gd name="connsiteY99" fmla="*/ 153574 h 1182688"/>
                  <a:gd name="connsiteX100" fmla="*/ 381849 w 2151063"/>
                  <a:gd name="connsiteY100" fmla="*/ 178170 h 1182688"/>
                  <a:gd name="connsiteX101" fmla="*/ 329848 w 2151063"/>
                  <a:gd name="connsiteY101" fmla="*/ 193643 h 1182688"/>
                  <a:gd name="connsiteX102" fmla="*/ 309206 w 2151063"/>
                  <a:gd name="connsiteY102" fmla="*/ 208321 h 1182688"/>
                  <a:gd name="connsiteX103" fmla="*/ 270304 w 2151063"/>
                  <a:gd name="connsiteY103" fmla="*/ 239662 h 1182688"/>
                  <a:gd name="connsiteX104" fmla="*/ 234181 w 2151063"/>
                  <a:gd name="connsiteY104" fmla="*/ 274970 h 1182688"/>
                  <a:gd name="connsiteX105" fmla="*/ 201631 w 2151063"/>
                  <a:gd name="connsiteY105" fmla="*/ 313848 h 1182688"/>
                  <a:gd name="connsiteX106" fmla="*/ 186943 w 2151063"/>
                  <a:gd name="connsiteY106" fmla="*/ 334874 h 1182688"/>
                  <a:gd name="connsiteX107" fmla="*/ 169080 w 2151063"/>
                  <a:gd name="connsiteY107" fmla="*/ 362248 h 1182688"/>
                  <a:gd name="connsiteX108" fmla="*/ 142087 w 2151063"/>
                  <a:gd name="connsiteY108" fmla="*/ 418185 h 1182688"/>
                  <a:gd name="connsiteX109" fmla="*/ 124621 w 2151063"/>
                  <a:gd name="connsiteY109" fmla="*/ 475709 h 1182688"/>
                  <a:gd name="connsiteX110" fmla="*/ 115888 w 2151063"/>
                  <a:gd name="connsiteY110" fmla="*/ 534423 h 1182688"/>
                  <a:gd name="connsiteX111" fmla="*/ 115888 w 2151063"/>
                  <a:gd name="connsiteY111" fmla="*/ 593534 h 1182688"/>
                  <a:gd name="connsiteX112" fmla="*/ 125415 w 2151063"/>
                  <a:gd name="connsiteY112" fmla="*/ 652249 h 1182688"/>
                  <a:gd name="connsiteX113" fmla="*/ 144469 w 2151063"/>
                  <a:gd name="connsiteY113" fmla="*/ 709773 h 1182688"/>
                  <a:gd name="connsiteX114" fmla="*/ 172256 w 2151063"/>
                  <a:gd name="connsiteY114" fmla="*/ 765313 h 1182688"/>
                  <a:gd name="connsiteX115" fmla="*/ 189722 w 2151063"/>
                  <a:gd name="connsiteY115" fmla="*/ 792290 h 1182688"/>
                  <a:gd name="connsiteX116" fmla="*/ 209570 w 2151063"/>
                  <a:gd name="connsiteY116" fmla="*/ 818870 h 1182688"/>
                  <a:gd name="connsiteX117" fmla="*/ 252044 w 2151063"/>
                  <a:gd name="connsiteY117" fmla="*/ 866080 h 1182688"/>
                  <a:gd name="connsiteX118" fmla="*/ 300076 w 2151063"/>
                  <a:gd name="connsiteY118" fmla="*/ 908132 h 1182688"/>
                  <a:gd name="connsiteX119" fmla="*/ 352077 w 2151063"/>
                  <a:gd name="connsiteY119" fmla="*/ 944630 h 1182688"/>
                  <a:gd name="connsiteX120" fmla="*/ 407651 w 2151063"/>
                  <a:gd name="connsiteY120" fmla="*/ 976764 h 1182688"/>
                  <a:gd name="connsiteX121" fmla="*/ 465210 w 2151063"/>
                  <a:gd name="connsiteY121" fmla="*/ 1004931 h 1182688"/>
                  <a:gd name="connsiteX122" fmla="*/ 524754 w 2151063"/>
                  <a:gd name="connsiteY122" fmla="*/ 1029131 h 1182688"/>
                  <a:gd name="connsiteX123" fmla="*/ 585488 w 2151063"/>
                  <a:gd name="connsiteY123" fmla="*/ 1050157 h 1182688"/>
                  <a:gd name="connsiteX124" fmla="*/ 616054 w 2151063"/>
                  <a:gd name="connsiteY124" fmla="*/ 1059281 h 1182688"/>
                  <a:gd name="connsiteX125" fmla="*/ 666467 w 2151063"/>
                  <a:gd name="connsiteY125" fmla="*/ 1074753 h 1182688"/>
                  <a:gd name="connsiteX126" fmla="*/ 717675 w 2151063"/>
                  <a:gd name="connsiteY126" fmla="*/ 1089432 h 1182688"/>
                  <a:gd name="connsiteX127" fmla="*/ 795875 w 2151063"/>
                  <a:gd name="connsiteY127" fmla="*/ 1098953 h 1182688"/>
                  <a:gd name="connsiteX128" fmla="*/ 873282 w 2151063"/>
                  <a:gd name="connsiteY128" fmla="*/ 1105697 h 1182688"/>
                  <a:gd name="connsiteX129" fmla="*/ 943940 w 2151063"/>
                  <a:gd name="connsiteY129" fmla="*/ 1111251 h 1182688"/>
                  <a:gd name="connsiteX130" fmla="*/ 1085654 w 2151063"/>
                  <a:gd name="connsiteY130" fmla="*/ 1116012 h 1182688"/>
                  <a:gd name="connsiteX131" fmla="*/ 1227765 w 2151063"/>
                  <a:gd name="connsiteY131" fmla="*/ 1113632 h 1182688"/>
                  <a:gd name="connsiteX132" fmla="*/ 1369081 w 2151063"/>
                  <a:gd name="connsiteY132" fmla="*/ 1103714 h 1182688"/>
                  <a:gd name="connsiteX133" fmla="*/ 1440136 w 2151063"/>
                  <a:gd name="connsiteY133" fmla="*/ 1096176 h 1182688"/>
                  <a:gd name="connsiteX134" fmla="*/ 1498886 w 2151063"/>
                  <a:gd name="connsiteY134" fmla="*/ 1089432 h 1182688"/>
                  <a:gd name="connsiteX135" fmla="*/ 1589392 w 2151063"/>
                  <a:gd name="connsiteY135" fmla="*/ 1075944 h 1182688"/>
                  <a:gd name="connsiteX136" fmla="*/ 1650127 w 2151063"/>
                  <a:gd name="connsiteY136" fmla="*/ 1064439 h 1182688"/>
                  <a:gd name="connsiteX137" fmla="*/ 1709670 w 2151063"/>
                  <a:gd name="connsiteY137" fmla="*/ 1050554 h 1182688"/>
                  <a:gd name="connsiteX138" fmla="*/ 1768420 w 2151063"/>
                  <a:gd name="connsiteY138" fmla="*/ 1032701 h 1182688"/>
                  <a:gd name="connsiteX139" fmla="*/ 1824391 w 2151063"/>
                  <a:gd name="connsiteY139" fmla="*/ 1010088 h 1182688"/>
                  <a:gd name="connsiteX140" fmla="*/ 1877980 w 2151063"/>
                  <a:gd name="connsiteY140" fmla="*/ 981921 h 1182688"/>
                  <a:gd name="connsiteX141" fmla="*/ 1902988 w 2151063"/>
                  <a:gd name="connsiteY141" fmla="*/ 965259 h 1182688"/>
                  <a:gd name="connsiteX142" fmla="*/ 1916485 w 2151063"/>
                  <a:gd name="connsiteY142" fmla="*/ 956135 h 1182688"/>
                  <a:gd name="connsiteX143" fmla="*/ 1941890 w 2151063"/>
                  <a:gd name="connsiteY143" fmla="*/ 935109 h 1182688"/>
                  <a:gd name="connsiteX144" fmla="*/ 1963723 w 2151063"/>
                  <a:gd name="connsiteY144" fmla="*/ 912099 h 1182688"/>
                  <a:gd name="connsiteX145" fmla="*/ 1982777 w 2151063"/>
                  <a:gd name="connsiteY145" fmla="*/ 887899 h 1182688"/>
                  <a:gd name="connsiteX146" fmla="*/ 1999449 w 2151063"/>
                  <a:gd name="connsiteY146" fmla="*/ 862113 h 1182688"/>
                  <a:gd name="connsiteX147" fmla="*/ 2013342 w 2151063"/>
                  <a:gd name="connsiteY147" fmla="*/ 834739 h 1182688"/>
                  <a:gd name="connsiteX148" fmla="*/ 2024457 w 2151063"/>
                  <a:gd name="connsiteY148" fmla="*/ 806572 h 1182688"/>
                  <a:gd name="connsiteX149" fmla="*/ 2032793 w 2151063"/>
                  <a:gd name="connsiteY149" fmla="*/ 777612 h 1182688"/>
                  <a:gd name="connsiteX150" fmla="*/ 2038351 w 2151063"/>
                  <a:gd name="connsiteY150" fmla="*/ 747858 h 1182688"/>
                  <a:gd name="connsiteX151" fmla="*/ 2041526 w 2151063"/>
                  <a:gd name="connsiteY151" fmla="*/ 717707 h 1182688"/>
                  <a:gd name="connsiteX152" fmla="*/ 2041526 w 2151063"/>
                  <a:gd name="connsiteY152" fmla="*/ 671291 h 1182688"/>
                  <a:gd name="connsiteX153" fmla="*/ 2032396 w 2151063"/>
                  <a:gd name="connsiteY153" fmla="*/ 609403 h 1182688"/>
                  <a:gd name="connsiteX154" fmla="*/ 2013342 w 2151063"/>
                  <a:gd name="connsiteY154" fmla="*/ 548705 h 1182688"/>
                  <a:gd name="connsiteX155" fmla="*/ 1999846 w 2151063"/>
                  <a:gd name="connsiteY155" fmla="*/ 519745 h 1182688"/>
                  <a:gd name="connsiteX156" fmla="*/ 1988731 w 2151063"/>
                  <a:gd name="connsiteY156" fmla="*/ 497925 h 1182688"/>
                  <a:gd name="connsiteX157" fmla="*/ 1962929 w 2151063"/>
                  <a:gd name="connsiteY157" fmla="*/ 456667 h 1182688"/>
                  <a:gd name="connsiteX158" fmla="*/ 1948241 w 2151063"/>
                  <a:gd name="connsiteY158" fmla="*/ 437227 h 1182688"/>
                  <a:gd name="connsiteX159" fmla="*/ 1925615 w 2151063"/>
                  <a:gd name="connsiteY159" fmla="*/ 417788 h 1182688"/>
                  <a:gd name="connsiteX160" fmla="*/ 1877980 w 2151063"/>
                  <a:gd name="connsiteY160" fmla="*/ 381687 h 1182688"/>
                  <a:gd name="connsiteX161" fmla="*/ 1827963 w 2151063"/>
                  <a:gd name="connsiteY161" fmla="*/ 348759 h 1182688"/>
                  <a:gd name="connsiteX162" fmla="*/ 1776756 w 2151063"/>
                  <a:gd name="connsiteY162" fmla="*/ 319005 h 1182688"/>
                  <a:gd name="connsiteX163" fmla="*/ 1750954 w 2151063"/>
                  <a:gd name="connsiteY163" fmla="*/ 305120 h 1182688"/>
                  <a:gd name="connsiteX164" fmla="*/ 1722373 w 2151063"/>
                  <a:gd name="connsiteY164" fmla="*/ 290838 h 1182688"/>
                  <a:gd name="connsiteX165" fmla="*/ 1664417 w 2151063"/>
                  <a:gd name="connsiteY165" fmla="*/ 263068 h 1182688"/>
                  <a:gd name="connsiteX166" fmla="*/ 1575896 w 2151063"/>
                  <a:gd name="connsiteY166" fmla="*/ 225777 h 1182688"/>
                  <a:gd name="connsiteX167" fmla="*/ 1454824 w 2151063"/>
                  <a:gd name="connsiteY167" fmla="*/ 185708 h 1182688"/>
                  <a:gd name="connsiteX168" fmla="*/ 1330973 w 2151063"/>
                  <a:gd name="connsiteY168" fmla="*/ 154367 h 1182688"/>
                  <a:gd name="connsiteX169" fmla="*/ 1205535 w 2151063"/>
                  <a:gd name="connsiteY169" fmla="*/ 132548 h 1182688"/>
                  <a:gd name="connsiteX170" fmla="*/ 1077715 w 2151063"/>
                  <a:gd name="connsiteY170" fmla="*/ 118663 h 1182688"/>
                  <a:gd name="connsiteX171" fmla="*/ 970360 w 2151063"/>
                  <a:gd name="connsiteY171" fmla="*/ 31750 h 1182688"/>
                  <a:gd name="connsiteX172" fmla="*/ 905670 w 2151063"/>
                  <a:gd name="connsiteY172" fmla="*/ 32146 h 1182688"/>
                  <a:gd name="connsiteX173" fmla="*/ 840582 w 2151063"/>
                  <a:gd name="connsiteY173" fmla="*/ 35712 h 1182688"/>
                  <a:gd name="connsiteX174" fmla="*/ 775891 w 2151063"/>
                  <a:gd name="connsiteY174" fmla="*/ 41654 h 1182688"/>
                  <a:gd name="connsiteX175" fmla="*/ 711994 w 2151063"/>
                  <a:gd name="connsiteY175" fmla="*/ 51559 h 1182688"/>
                  <a:gd name="connsiteX176" fmla="*/ 648098 w 2151063"/>
                  <a:gd name="connsiteY176" fmla="*/ 64236 h 1182688"/>
                  <a:gd name="connsiteX177" fmla="*/ 616744 w 2151063"/>
                  <a:gd name="connsiteY177" fmla="*/ 71764 h 1182688"/>
                  <a:gd name="connsiteX178" fmla="*/ 574279 w 2151063"/>
                  <a:gd name="connsiteY178" fmla="*/ 82856 h 1182688"/>
                  <a:gd name="connsiteX179" fmla="*/ 490538 w 2151063"/>
                  <a:gd name="connsiteY179" fmla="*/ 110985 h 1182688"/>
                  <a:gd name="connsiteX180" fmla="*/ 449263 w 2151063"/>
                  <a:gd name="connsiteY180" fmla="*/ 128020 h 1182688"/>
                  <a:gd name="connsiteX181" fmla="*/ 508794 w 2151063"/>
                  <a:gd name="connsiteY181" fmla="*/ 115739 h 1182688"/>
                  <a:gd name="connsiteX182" fmla="*/ 629048 w 2151063"/>
                  <a:gd name="connsiteY182" fmla="*/ 96326 h 1182688"/>
                  <a:gd name="connsiteX183" fmla="*/ 750491 w 2151063"/>
                  <a:gd name="connsiteY183" fmla="*/ 83253 h 1182688"/>
                  <a:gd name="connsiteX184" fmla="*/ 872729 w 2151063"/>
                  <a:gd name="connsiteY184" fmla="*/ 77310 h 1182688"/>
                  <a:gd name="connsiteX185" fmla="*/ 933451 w 2151063"/>
                  <a:gd name="connsiteY185" fmla="*/ 76914 h 1182688"/>
                  <a:gd name="connsiteX186" fmla="*/ 1003301 w 2151063"/>
                  <a:gd name="connsiteY186" fmla="*/ 77706 h 1182688"/>
                  <a:gd name="connsiteX187" fmla="*/ 1142207 w 2151063"/>
                  <a:gd name="connsiteY187" fmla="*/ 87611 h 1182688"/>
                  <a:gd name="connsiteX188" fmla="*/ 1245395 w 2151063"/>
                  <a:gd name="connsiteY188" fmla="*/ 101873 h 1182688"/>
                  <a:gd name="connsiteX189" fmla="*/ 1314451 w 2151063"/>
                  <a:gd name="connsiteY189" fmla="*/ 114154 h 1182688"/>
                  <a:gd name="connsiteX190" fmla="*/ 1382317 w 2151063"/>
                  <a:gd name="connsiteY190" fmla="*/ 129209 h 1182688"/>
                  <a:gd name="connsiteX191" fmla="*/ 1449785 w 2151063"/>
                  <a:gd name="connsiteY191" fmla="*/ 146640 h 1182688"/>
                  <a:gd name="connsiteX192" fmla="*/ 1483123 w 2151063"/>
                  <a:gd name="connsiteY192" fmla="*/ 156148 h 1182688"/>
                  <a:gd name="connsiteX193" fmla="*/ 1547417 w 2151063"/>
                  <a:gd name="connsiteY193" fmla="*/ 176750 h 1182688"/>
                  <a:gd name="connsiteX194" fmla="*/ 1643064 w 2151063"/>
                  <a:gd name="connsiteY194" fmla="*/ 213197 h 1182688"/>
                  <a:gd name="connsiteX195" fmla="*/ 1705770 w 2151063"/>
                  <a:gd name="connsiteY195" fmla="*/ 240533 h 1182688"/>
                  <a:gd name="connsiteX196" fmla="*/ 1736726 w 2151063"/>
                  <a:gd name="connsiteY196" fmla="*/ 255588 h 1182688"/>
                  <a:gd name="connsiteX197" fmla="*/ 1709342 w 2151063"/>
                  <a:gd name="connsiteY197" fmla="*/ 238949 h 1182688"/>
                  <a:gd name="connsiteX198" fmla="*/ 1653382 w 2151063"/>
                  <a:gd name="connsiteY198" fmla="*/ 208047 h 1182688"/>
                  <a:gd name="connsiteX199" fmla="*/ 1625601 w 2151063"/>
                  <a:gd name="connsiteY199" fmla="*/ 193785 h 1182688"/>
                  <a:gd name="connsiteX200" fmla="*/ 1596232 w 2151063"/>
                  <a:gd name="connsiteY200" fmla="*/ 179523 h 1182688"/>
                  <a:gd name="connsiteX201" fmla="*/ 1537495 w 2151063"/>
                  <a:gd name="connsiteY201" fmla="*/ 152583 h 1182688"/>
                  <a:gd name="connsiteX202" fmla="*/ 1477567 w 2151063"/>
                  <a:gd name="connsiteY202" fmla="*/ 128416 h 1182688"/>
                  <a:gd name="connsiteX203" fmla="*/ 1416448 w 2151063"/>
                  <a:gd name="connsiteY203" fmla="*/ 107023 h 1182688"/>
                  <a:gd name="connsiteX204" fmla="*/ 1354139 w 2151063"/>
                  <a:gd name="connsiteY204" fmla="*/ 88007 h 1182688"/>
                  <a:gd name="connsiteX205" fmla="*/ 1291432 w 2151063"/>
                  <a:gd name="connsiteY205" fmla="*/ 72160 h 1182688"/>
                  <a:gd name="connsiteX206" fmla="*/ 1227932 w 2151063"/>
                  <a:gd name="connsiteY206" fmla="*/ 58294 h 1182688"/>
                  <a:gd name="connsiteX207" fmla="*/ 1163638 w 2151063"/>
                  <a:gd name="connsiteY207" fmla="*/ 47597 h 1182688"/>
                  <a:gd name="connsiteX208" fmla="*/ 1099345 w 2151063"/>
                  <a:gd name="connsiteY208" fmla="*/ 39277 h 1182688"/>
                  <a:gd name="connsiteX209" fmla="*/ 1034654 w 2151063"/>
                  <a:gd name="connsiteY209" fmla="*/ 34127 h 1182688"/>
                  <a:gd name="connsiteX210" fmla="*/ 976240 w 2151063"/>
                  <a:gd name="connsiteY210" fmla="*/ 0 h 1182688"/>
                  <a:gd name="connsiteX211" fmla="*/ 1045347 w 2151063"/>
                  <a:gd name="connsiteY211" fmla="*/ 3172 h 1182688"/>
                  <a:gd name="connsiteX212" fmla="*/ 1114851 w 2151063"/>
                  <a:gd name="connsiteY212" fmla="*/ 8723 h 1182688"/>
                  <a:gd name="connsiteX213" fmla="*/ 1183959 w 2151063"/>
                  <a:gd name="connsiteY213" fmla="*/ 18238 h 1182688"/>
                  <a:gd name="connsiteX214" fmla="*/ 1252669 w 2151063"/>
                  <a:gd name="connsiteY214" fmla="*/ 30529 h 1182688"/>
                  <a:gd name="connsiteX215" fmla="*/ 1321379 w 2151063"/>
                  <a:gd name="connsiteY215" fmla="*/ 45198 h 1182688"/>
                  <a:gd name="connsiteX216" fmla="*/ 1389295 w 2151063"/>
                  <a:gd name="connsiteY216" fmla="*/ 63833 h 1182688"/>
                  <a:gd name="connsiteX217" fmla="*/ 1455622 w 2151063"/>
                  <a:gd name="connsiteY217" fmla="*/ 85242 h 1182688"/>
                  <a:gd name="connsiteX218" fmla="*/ 1521154 w 2151063"/>
                  <a:gd name="connsiteY218" fmla="*/ 109427 h 1182688"/>
                  <a:gd name="connsiteX219" fmla="*/ 1585496 w 2151063"/>
                  <a:gd name="connsiteY219" fmla="*/ 136784 h 1182688"/>
                  <a:gd name="connsiteX220" fmla="*/ 1647851 w 2151063"/>
                  <a:gd name="connsiteY220" fmla="*/ 166916 h 1182688"/>
                  <a:gd name="connsiteX221" fmla="*/ 1707823 w 2151063"/>
                  <a:gd name="connsiteY221" fmla="*/ 200617 h 1182688"/>
                  <a:gd name="connsiteX222" fmla="*/ 1766604 w 2151063"/>
                  <a:gd name="connsiteY222" fmla="*/ 237093 h 1182688"/>
                  <a:gd name="connsiteX223" fmla="*/ 1822605 w 2151063"/>
                  <a:gd name="connsiteY223" fmla="*/ 275947 h 1182688"/>
                  <a:gd name="connsiteX224" fmla="*/ 1849613 w 2151063"/>
                  <a:gd name="connsiteY224" fmla="*/ 296961 h 1182688"/>
                  <a:gd name="connsiteX225" fmla="*/ 1875826 w 2151063"/>
                  <a:gd name="connsiteY225" fmla="*/ 317974 h 1182688"/>
                  <a:gd name="connsiteX226" fmla="*/ 1924280 w 2151063"/>
                  <a:gd name="connsiteY226" fmla="*/ 364362 h 1182688"/>
                  <a:gd name="connsiteX227" fmla="*/ 1946919 w 2151063"/>
                  <a:gd name="connsiteY227" fmla="*/ 388943 h 1182688"/>
                  <a:gd name="connsiteX228" fmla="*/ 1957642 w 2151063"/>
                  <a:gd name="connsiteY228" fmla="*/ 398458 h 1182688"/>
                  <a:gd name="connsiteX229" fmla="*/ 1968366 w 2151063"/>
                  <a:gd name="connsiteY229" fmla="*/ 407577 h 1182688"/>
                  <a:gd name="connsiteX230" fmla="*/ 1991004 w 2151063"/>
                  <a:gd name="connsiteY230" fmla="*/ 428194 h 1182688"/>
                  <a:gd name="connsiteX231" fmla="*/ 2032707 w 2151063"/>
                  <a:gd name="connsiteY231" fmla="*/ 472203 h 1182688"/>
                  <a:gd name="connsiteX232" fmla="*/ 2069247 w 2151063"/>
                  <a:gd name="connsiteY232" fmla="*/ 520177 h 1182688"/>
                  <a:gd name="connsiteX233" fmla="*/ 2100226 w 2151063"/>
                  <a:gd name="connsiteY233" fmla="*/ 572115 h 1182688"/>
                  <a:gd name="connsiteX234" fmla="*/ 2124850 w 2151063"/>
                  <a:gd name="connsiteY234" fmla="*/ 626432 h 1182688"/>
                  <a:gd name="connsiteX235" fmla="*/ 2142325 w 2151063"/>
                  <a:gd name="connsiteY235" fmla="*/ 683525 h 1182688"/>
                  <a:gd name="connsiteX236" fmla="*/ 2151063 w 2151063"/>
                  <a:gd name="connsiteY236" fmla="*/ 742600 h 1182688"/>
                  <a:gd name="connsiteX237" fmla="*/ 2151063 w 2151063"/>
                  <a:gd name="connsiteY237" fmla="*/ 803261 h 1182688"/>
                  <a:gd name="connsiteX238" fmla="*/ 2147091 w 2151063"/>
                  <a:gd name="connsiteY238" fmla="*/ 834186 h 1182688"/>
                  <a:gd name="connsiteX239" fmla="*/ 2144311 w 2151063"/>
                  <a:gd name="connsiteY239" fmla="*/ 848855 h 1182688"/>
                  <a:gd name="connsiteX240" fmla="*/ 2136765 w 2151063"/>
                  <a:gd name="connsiteY240" fmla="*/ 878195 h 1182688"/>
                  <a:gd name="connsiteX241" fmla="*/ 2126439 w 2151063"/>
                  <a:gd name="connsiteY241" fmla="*/ 905551 h 1182688"/>
                  <a:gd name="connsiteX242" fmla="*/ 2114524 w 2151063"/>
                  <a:gd name="connsiteY242" fmla="*/ 931322 h 1182688"/>
                  <a:gd name="connsiteX243" fmla="*/ 2092282 w 2151063"/>
                  <a:gd name="connsiteY243" fmla="*/ 966609 h 1182688"/>
                  <a:gd name="connsiteX244" fmla="*/ 2055743 w 2151063"/>
                  <a:gd name="connsiteY244" fmla="*/ 1008239 h 1182688"/>
                  <a:gd name="connsiteX245" fmla="*/ 2013246 w 2151063"/>
                  <a:gd name="connsiteY245" fmla="*/ 1043921 h 1182688"/>
                  <a:gd name="connsiteX246" fmla="*/ 1964791 w 2151063"/>
                  <a:gd name="connsiteY246" fmla="*/ 1074054 h 1182688"/>
                  <a:gd name="connsiteX247" fmla="*/ 1912762 w 2151063"/>
                  <a:gd name="connsiteY247" fmla="*/ 1098239 h 1182688"/>
                  <a:gd name="connsiteX248" fmla="*/ 1857556 w 2151063"/>
                  <a:gd name="connsiteY248" fmla="*/ 1117666 h 1182688"/>
                  <a:gd name="connsiteX249" fmla="*/ 1829754 w 2151063"/>
                  <a:gd name="connsiteY249" fmla="*/ 1125596 h 1182688"/>
                  <a:gd name="connsiteX250" fmla="*/ 1792817 w 2151063"/>
                  <a:gd name="connsiteY250" fmla="*/ 1134318 h 1182688"/>
                  <a:gd name="connsiteX251" fmla="*/ 1717753 w 2151063"/>
                  <a:gd name="connsiteY251" fmla="*/ 1148988 h 1182688"/>
                  <a:gd name="connsiteX252" fmla="*/ 1641894 w 2151063"/>
                  <a:gd name="connsiteY252" fmla="*/ 1160882 h 1182688"/>
                  <a:gd name="connsiteX253" fmla="*/ 1565240 w 2151063"/>
                  <a:gd name="connsiteY253" fmla="*/ 1169208 h 1182688"/>
                  <a:gd name="connsiteX254" fmla="*/ 1450061 w 2151063"/>
                  <a:gd name="connsiteY254" fmla="*/ 1177930 h 1182688"/>
                  <a:gd name="connsiteX255" fmla="*/ 1295960 w 2151063"/>
                  <a:gd name="connsiteY255" fmla="*/ 1181895 h 1182688"/>
                  <a:gd name="connsiteX256" fmla="*/ 1219704 w 2151063"/>
                  <a:gd name="connsiteY256" fmla="*/ 1182688 h 1182688"/>
                  <a:gd name="connsiteX257" fmla="*/ 1137093 w 2151063"/>
                  <a:gd name="connsiteY257" fmla="*/ 1182688 h 1182688"/>
                  <a:gd name="connsiteX258" fmla="*/ 971076 w 2151063"/>
                  <a:gd name="connsiteY258" fmla="*/ 1177930 h 1182688"/>
                  <a:gd name="connsiteX259" fmla="*/ 723243 w 2151063"/>
                  <a:gd name="connsiteY259" fmla="*/ 1163657 h 1182688"/>
                  <a:gd name="connsiteX260" fmla="*/ 558021 w 2151063"/>
                  <a:gd name="connsiteY260" fmla="*/ 1150177 h 1182688"/>
                  <a:gd name="connsiteX261" fmla="*/ 552064 w 2151063"/>
                  <a:gd name="connsiteY261" fmla="*/ 1148988 h 1182688"/>
                  <a:gd name="connsiteX262" fmla="*/ 546504 w 2151063"/>
                  <a:gd name="connsiteY262" fmla="*/ 1141851 h 1182688"/>
                  <a:gd name="connsiteX263" fmla="*/ 546504 w 2151063"/>
                  <a:gd name="connsiteY263" fmla="*/ 1132732 h 1182688"/>
                  <a:gd name="connsiteX264" fmla="*/ 552064 w 2151063"/>
                  <a:gd name="connsiteY264" fmla="*/ 1125992 h 1182688"/>
                  <a:gd name="connsiteX265" fmla="*/ 558021 w 2151063"/>
                  <a:gd name="connsiteY265" fmla="*/ 1125596 h 1182688"/>
                  <a:gd name="connsiteX266" fmla="*/ 679555 w 2151063"/>
                  <a:gd name="connsiteY266" fmla="*/ 1131146 h 1182688"/>
                  <a:gd name="connsiteX267" fmla="*/ 801486 w 2151063"/>
                  <a:gd name="connsiteY267" fmla="*/ 1136697 h 1182688"/>
                  <a:gd name="connsiteX268" fmla="*/ 774081 w 2151063"/>
                  <a:gd name="connsiteY268" fmla="*/ 1130750 h 1182688"/>
                  <a:gd name="connsiteX269" fmla="*/ 747471 w 2151063"/>
                  <a:gd name="connsiteY269" fmla="*/ 1124010 h 1182688"/>
                  <a:gd name="connsiteX270" fmla="*/ 680349 w 2151063"/>
                  <a:gd name="connsiteY270" fmla="*/ 1114494 h 1182688"/>
                  <a:gd name="connsiteX271" fmla="*/ 614419 w 2151063"/>
                  <a:gd name="connsiteY271" fmla="*/ 1102996 h 1182688"/>
                  <a:gd name="connsiteX272" fmla="*/ 581057 w 2151063"/>
                  <a:gd name="connsiteY272" fmla="*/ 1096256 h 1182688"/>
                  <a:gd name="connsiteX273" fmla="*/ 515127 w 2151063"/>
                  <a:gd name="connsiteY273" fmla="*/ 1079604 h 1182688"/>
                  <a:gd name="connsiteX274" fmla="*/ 450389 w 2151063"/>
                  <a:gd name="connsiteY274" fmla="*/ 1060177 h 1182688"/>
                  <a:gd name="connsiteX275" fmla="*/ 386445 w 2151063"/>
                  <a:gd name="connsiteY275" fmla="*/ 1036388 h 1182688"/>
                  <a:gd name="connsiteX276" fmla="*/ 325281 w 2151063"/>
                  <a:gd name="connsiteY276" fmla="*/ 1007842 h 1182688"/>
                  <a:gd name="connsiteX277" fmla="*/ 266500 w 2151063"/>
                  <a:gd name="connsiteY277" fmla="*/ 974935 h 1182688"/>
                  <a:gd name="connsiteX278" fmla="*/ 210896 w 2151063"/>
                  <a:gd name="connsiteY278" fmla="*/ 936476 h 1182688"/>
                  <a:gd name="connsiteX279" fmla="*/ 159265 w 2151063"/>
                  <a:gd name="connsiteY279" fmla="*/ 891675 h 1182688"/>
                  <a:gd name="connsiteX280" fmla="*/ 135832 w 2151063"/>
                  <a:gd name="connsiteY280" fmla="*/ 867093 h 1182688"/>
                  <a:gd name="connsiteX281" fmla="*/ 116370 w 2151063"/>
                  <a:gd name="connsiteY281" fmla="*/ 844891 h 1182688"/>
                  <a:gd name="connsiteX282" fmla="*/ 80625 w 2151063"/>
                  <a:gd name="connsiteY282" fmla="*/ 797710 h 1182688"/>
                  <a:gd name="connsiteX283" fmla="*/ 50838 w 2151063"/>
                  <a:gd name="connsiteY283" fmla="*/ 746564 h 1182688"/>
                  <a:gd name="connsiteX284" fmla="*/ 27802 w 2151063"/>
                  <a:gd name="connsiteY284" fmla="*/ 693833 h 1182688"/>
                  <a:gd name="connsiteX285" fmla="*/ 11121 w 2151063"/>
                  <a:gd name="connsiteY285" fmla="*/ 638326 h 1182688"/>
                  <a:gd name="connsiteX286" fmla="*/ 1589 w 2151063"/>
                  <a:gd name="connsiteY286" fmla="*/ 581234 h 1182688"/>
                  <a:gd name="connsiteX287" fmla="*/ 0 w 2151063"/>
                  <a:gd name="connsiteY287" fmla="*/ 523348 h 1182688"/>
                  <a:gd name="connsiteX288" fmla="*/ 7149 w 2151063"/>
                  <a:gd name="connsiteY288" fmla="*/ 464273 h 1182688"/>
                  <a:gd name="connsiteX289" fmla="*/ 14298 w 2151063"/>
                  <a:gd name="connsiteY289" fmla="*/ 434934 h 1182688"/>
                  <a:gd name="connsiteX290" fmla="*/ 22639 w 2151063"/>
                  <a:gd name="connsiteY290" fmla="*/ 406388 h 1182688"/>
                  <a:gd name="connsiteX291" fmla="*/ 45674 w 2151063"/>
                  <a:gd name="connsiteY291" fmla="*/ 355639 h 1182688"/>
                  <a:gd name="connsiteX292" fmla="*/ 75065 w 2151063"/>
                  <a:gd name="connsiteY292" fmla="*/ 311630 h 1182688"/>
                  <a:gd name="connsiteX293" fmla="*/ 110413 w 2151063"/>
                  <a:gd name="connsiteY293" fmla="*/ 272776 h 1182688"/>
                  <a:gd name="connsiteX294" fmla="*/ 150527 w 2151063"/>
                  <a:gd name="connsiteY294" fmla="*/ 239868 h 1182688"/>
                  <a:gd name="connsiteX295" fmla="*/ 195407 w 2151063"/>
                  <a:gd name="connsiteY295" fmla="*/ 211718 h 1182688"/>
                  <a:gd name="connsiteX296" fmla="*/ 243861 w 2151063"/>
                  <a:gd name="connsiteY296" fmla="*/ 188723 h 1182688"/>
                  <a:gd name="connsiteX297" fmla="*/ 294699 w 2151063"/>
                  <a:gd name="connsiteY297" fmla="*/ 168502 h 1182688"/>
                  <a:gd name="connsiteX298" fmla="*/ 320912 w 2151063"/>
                  <a:gd name="connsiteY298" fmla="*/ 160573 h 1182688"/>
                  <a:gd name="connsiteX299" fmla="*/ 348317 w 2151063"/>
                  <a:gd name="connsiteY299" fmla="*/ 143524 h 1182688"/>
                  <a:gd name="connsiteX300" fmla="*/ 404317 w 2151063"/>
                  <a:gd name="connsiteY300" fmla="*/ 112599 h 1182688"/>
                  <a:gd name="connsiteX301" fmla="*/ 462701 w 2151063"/>
                  <a:gd name="connsiteY301" fmla="*/ 86432 h 1182688"/>
                  <a:gd name="connsiteX302" fmla="*/ 523468 w 2151063"/>
                  <a:gd name="connsiteY302" fmla="*/ 64229 h 1182688"/>
                  <a:gd name="connsiteX303" fmla="*/ 585029 w 2151063"/>
                  <a:gd name="connsiteY303" fmla="*/ 45991 h 1182688"/>
                  <a:gd name="connsiteX304" fmla="*/ 647781 w 2151063"/>
                  <a:gd name="connsiteY304" fmla="*/ 30925 h 1182688"/>
                  <a:gd name="connsiteX305" fmla="*/ 711328 w 2151063"/>
                  <a:gd name="connsiteY305" fmla="*/ 19427 h 1182688"/>
                  <a:gd name="connsiteX306" fmla="*/ 774478 w 2151063"/>
                  <a:gd name="connsiteY306" fmla="*/ 10308 h 1182688"/>
                  <a:gd name="connsiteX307" fmla="*/ 805854 w 2151063"/>
                  <a:gd name="connsiteY307" fmla="*/ 7137 h 1182688"/>
                  <a:gd name="connsiteX308" fmla="*/ 839614 w 2151063"/>
                  <a:gd name="connsiteY308" fmla="*/ 4361 h 1182688"/>
                  <a:gd name="connsiteX309" fmla="*/ 907927 w 2151063"/>
                  <a:gd name="connsiteY309" fmla="*/ 396 h 118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2151063" h="1182688">
                    <a:moveTo>
                      <a:pt x="2044671" y="546100"/>
                    </a:moveTo>
                    <a:lnTo>
                      <a:pt x="2052215" y="567545"/>
                    </a:lnTo>
                    <a:lnTo>
                      <a:pt x="2064523" y="611628"/>
                    </a:lnTo>
                    <a:lnTo>
                      <a:pt x="2072464" y="657298"/>
                    </a:lnTo>
                    <a:lnTo>
                      <a:pt x="2074847" y="704161"/>
                    </a:lnTo>
                    <a:lnTo>
                      <a:pt x="2073258" y="728386"/>
                    </a:lnTo>
                    <a:lnTo>
                      <a:pt x="2070876" y="758171"/>
                    </a:lnTo>
                    <a:lnTo>
                      <a:pt x="2056979" y="813771"/>
                    </a:lnTo>
                    <a:lnTo>
                      <a:pt x="2034745" y="864207"/>
                    </a:lnTo>
                    <a:lnTo>
                      <a:pt x="2004966" y="909481"/>
                    </a:lnTo>
                    <a:lnTo>
                      <a:pt x="1968438" y="949989"/>
                    </a:lnTo>
                    <a:lnTo>
                      <a:pt x="1926350" y="985731"/>
                    </a:lnTo>
                    <a:lnTo>
                      <a:pt x="1879102" y="1015913"/>
                    </a:lnTo>
                    <a:lnTo>
                      <a:pt x="1827882" y="1041330"/>
                    </a:lnTo>
                    <a:lnTo>
                      <a:pt x="1801280" y="1052053"/>
                    </a:lnTo>
                    <a:lnTo>
                      <a:pt x="1767928" y="1064364"/>
                    </a:lnTo>
                    <a:lnTo>
                      <a:pt x="1699239" y="1085015"/>
                    </a:lnTo>
                    <a:lnTo>
                      <a:pt x="1629358" y="1102092"/>
                    </a:lnTo>
                    <a:lnTo>
                      <a:pt x="1557889" y="1114801"/>
                    </a:lnTo>
                    <a:lnTo>
                      <a:pt x="1449892" y="1129892"/>
                    </a:lnTo>
                    <a:lnTo>
                      <a:pt x="1304969" y="1141012"/>
                    </a:lnTo>
                    <a:lnTo>
                      <a:pt x="1234692" y="1144189"/>
                    </a:lnTo>
                    <a:lnTo>
                      <a:pt x="1219604" y="1144586"/>
                    </a:lnTo>
                    <a:lnTo>
                      <a:pt x="1204913" y="1145380"/>
                    </a:lnTo>
                    <a:lnTo>
                      <a:pt x="1205310" y="1146969"/>
                    </a:lnTo>
                    <a:lnTo>
                      <a:pt x="1205310" y="1147763"/>
                    </a:lnTo>
                    <a:lnTo>
                      <a:pt x="1259309" y="1147366"/>
                    </a:lnTo>
                    <a:lnTo>
                      <a:pt x="1367306" y="1143792"/>
                    </a:lnTo>
                    <a:lnTo>
                      <a:pt x="1420908" y="1140615"/>
                    </a:lnTo>
                    <a:lnTo>
                      <a:pt x="1484832" y="1137040"/>
                    </a:lnTo>
                    <a:lnTo>
                      <a:pt x="1616256" y="1127906"/>
                    </a:lnTo>
                    <a:lnTo>
                      <a:pt x="1715915" y="1114404"/>
                    </a:lnTo>
                    <a:lnTo>
                      <a:pt x="1781031" y="1101298"/>
                    </a:lnTo>
                    <a:lnTo>
                      <a:pt x="1844558" y="1084618"/>
                    </a:lnTo>
                    <a:lnTo>
                      <a:pt x="1905307" y="1062379"/>
                    </a:lnTo>
                    <a:lnTo>
                      <a:pt x="1934291" y="1048876"/>
                    </a:lnTo>
                    <a:lnTo>
                      <a:pt x="1948982" y="1041727"/>
                    </a:lnTo>
                    <a:lnTo>
                      <a:pt x="1975584" y="1025445"/>
                    </a:lnTo>
                    <a:lnTo>
                      <a:pt x="2000201" y="1007176"/>
                    </a:lnTo>
                    <a:lnTo>
                      <a:pt x="2022436" y="987717"/>
                    </a:lnTo>
                    <a:lnTo>
                      <a:pt x="2041892" y="966668"/>
                    </a:lnTo>
                    <a:lnTo>
                      <a:pt x="2059362" y="943635"/>
                    </a:lnTo>
                    <a:lnTo>
                      <a:pt x="2074450" y="919409"/>
                    </a:lnTo>
                    <a:lnTo>
                      <a:pt x="2087155" y="893992"/>
                    </a:lnTo>
                    <a:lnTo>
                      <a:pt x="2097081" y="867781"/>
                    </a:lnTo>
                    <a:lnTo>
                      <a:pt x="2105419" y="840379"/>
                    </a:lnTo>
                    <a:lnTo>
                      <a:pt x="2112566" y="797885"/>
                    </a:lnTo>
                    <a:lnTo>
                      <a:pt x="2112963" y="739109"/>
                    </a:lnTo>
                    <a:lnTo>
                      <a:pt x="2103831" y="678744"/>
                    </a:lnTo>
                    <a:lnTo>
                      <a:pt x="2094699" y="648561"/>
                    </a:lnTo>
                    <a:lnTo>
                      <a:pt x="2084773" y="621159"/>
                    </a:lnTo>
                    <a:lnTo>
                      <a:pt x="2059362" y="569928"/>
                    </a:lnTo>
                    <a:close/>
                    <a:moveTo>
                      <a:pt x="233158" y="230187"/>
                    </a:moveTo>
                    <a:lnTo>
                      <a:pt x="206541" y="244085"/>
                    </a:lnTo>
                    <a:lnTo>
                      <a:pt x="158870" y="277836"/>
                    </a:lnTo>
                    <a:lnTo>
                      <a:pt x="117952" y="317146"/>
                    </a:lnTo>
                    <a:lnTo>
                      <a:pt x="84980" y="362810"/>
                    </a:lnTo>
                    <a:lnTo>
                      <a:pt x="59953" y="412444"/>
                    </a:lnTo>
                    <a:lnTo>
                      <a:pt x="43268" y="466446"/>
                    </a:lnTo>
                    <a:lnTo>
                      <a:pt x="34925" y="523624"/>
                    </a:lnTo>
                    <a:lnTo>
                      <a:pt x="36117" y="582788"/>
                    </a:lnTo>
                    <a:lnTo>
                      <a:pt x="40090" y="613363"/>
                    </a:lnTo>
                    <a:lnTo>
                      <a:pt x="46446" y="643143"/>
                    </a:lnTo>
                    <a:lnTo>
                      <a:pt x="65117" y="699528"/>
                    </a:lnTo>
                    <a:lnTo>
                      <a:pt x="91336" y="753133"/>
                    </a:lnTo>
                    <a:lnTo>
                      <a:pt x="123514" y="802767"/>
                    </a:lnTo>
                    <a:lnTo>
                      <a:pt x="162446" y="848430"/>
                    </a:lnTo>
                    <a:lnTo>
                      <a:pt x="205350" y="889726"/>
                    </a:lnTo>
                    <a:lnTo>
                      <a:pt x="252226" y="927051"/>
                    </a:lnTo>
                    <a:lnTo>
                      <a:pt x="302281" y="959611"/>
                    </a:lnTo>
                    <a:lnTo>
                      <a:pt x="328103" y="973906"/>
                    </a:lnTo>
                    <a:lnTo>
                      <a:pt x="356308" y="988994"/>
                    </a:lnTo>
                    <a:lnTo>
                      <a:pt x="414706" y="1014010"/>
                    </a:lnTo>
                    <a:lnTo>
                      <a:pt x="444500" y="1025525"/>
                    </a:lnTo>
                    <a:lnTo>
                      <a:pt x="419076" y="1013613"/>
                    </a:lnTo>
                    <a:lnTo>
                      <a:pt x="371007" y="988597"/>
                    </a:lnTo>
                    <a:lnTo>
                      <a:pt x="347171" y="973906"/>
                    </a:lnTo>
                    <a:lnTo>
                      <a:pt x="322541" y="958420"/>
                    </a:lnTo>
                    <a:lnTo>
                      <a:pt x="274473" y="922683"/>
                    </a:lnTo>
                    <a:lnTo>
                      <a:pt x="229583" y="882579"/>
                    </a:lnTo>
                    <a:lnTo>
                      <a:pt x="189459" y="838106"/>
                    </a:lnTo>
                    <a:lnTo>
                      <a:pt x="154103" y="790458"/>
                    </a:lnTo>
                    <a:lnTo>
                      <a:pt x="124706" y="738838"/>
                    </a:lnTo>
                    <a:lnTo>
                      <a:pt x="102062" y="683645"/>
                    </a:lnTo>
                    <a:lnTo>
                      <a:pt x="86966" y="625672"/>
                    </a:lnTo>
                    <a:lnTo>
                      <a:pt x="83391" y="595892"/>
                    </a:lnTo>
                    <a:lnTo>
                      <a:pt x="81405" y="569685"/>
                    </a:lnTo>
                    <a:lnTo>
                      <a:pt x="83391" y="518462"/>
                    </a:lnTo>
                    <a:lnTo>
                      <a:pt x="92131" y="468828"/>
                    </a:lnTo>
                    <a:lnTo>
                      <a:pt x="106829" y="419591"/>
                    </a:lnTo>
                    <a:lnTo>
                      <a:pt x="127089" y="373531"/>
                    </a:lnTo>
                    <a:lnTo>
                      <a:pt x="152117" y="329058"/>
                    </a:lnTo>
                    <a:lnTo>
                      <a:pt x="181911" y="287366"/>
                    </a:lnTo>
                    <a:lnTo>
                      <a:pt x="215281" y="248452"/>
                    </a:lnTo>
                    <a:close/>
                    <a:moveTo>
                      <a:pt x="950292" y="112712"/>
                    </a:moveTo>
                    <a:lnTo>
                      <a:pt x="822075" y="115489"/>
                    </a:lnTo>
                    <a:lnTo>
                      <a:pt x="758561" y="119456"/>
                    </a:lnTo>
                    <a:lnTo>
                      <a:pt x="705369" y="124217"/>
                    </a:lnTo>
                    <a:lnTo>
                      <a:pt x="597397" y="136118"/>
                    </a:lnTo>
                    <a:lnTo>
                      <a:pt x="488631" y="153574"/>
                    </a:lnTo>
                    <a:lnTo>
                      <a:pt x="381849" y="178170"/>
                    </a:lnTo>
                    <a:lnTo>
                      <a:pt x="329848" y="193643"/>
                    </a:lnTo>
                    <a:lnTo>
                      <a:pt x="309206" y="208321"/>
                    </a:lnTo>
                    <a:lnTo>
                      <a:pt x="270304" y="239662"/>
                    </a:lnTo>
                    <a:lnTo>
                      <a:pt x="234181" y="274970"/>
                    </a:lnTo>
                    <a:lnTo>
                      <a:pt x="201631" y="313848"/>
                    </a:lnTo>
                    <a:lnTo>
                      <a:pt x="186943" y="334874"/>
                    </a:lnTo>
                    <a:lnTo>
                      <a:pt x="169080" y="362248"/>
                    </a:lnTo>
                    <a:lnTo>
                      <a:pt x="142087" y="418185"/>
                    </a:lnTo>
                    <a:lnTo>
                      <a:pt x="124621" y="475709"/>
                    </a:lnTo>
                    <a:lnTo>
                      <a:pt x="115888" y="534423"/>
                    </a:lnTo>
                    <a:lnTo>
                      <a:pt x="115888" y="593534"/>
                    </a:lnTo>
                    <a:lnTo>
                      <a:pt x="125415" y="652249"/>
                    </a:lnTo>
                    <a:lnTo>
                      <a:pt x="144469" y="709773"/>
                    </a:lnTo>
                    <a:lnTo>
                      <a:pt x="172256" y="765313"/>
                    </a:lnTo>
                    <a:lnTo>
                      <a:pt x="189722" y="792290"/>
                    </a:lnTo>
                    <a:lnTo>
                      <a:pt x="209570" y="818870"/>
                    </a:lnTo>
                    <a:lnTo>
                      <a:pt x="252044" y="866080"/>
                    </a:lnTo>
                    <a:lnTo>
                      <a:pt x="300076" y="908132"/>
                    </a:lnTo>
                    <a:lnTo>
                      <a:pt x="352077" y="944630"/>
                    </a:lnTo>
                    <a:lnTo>
                      <a:pt x="407651" y="976764"/>
                    </a:lnTo>
                    <a:lnTo>
                      <a:pt x="465210" y="1004931"/>
                    </a:lnTo>
                    <a:lnTo>
                      <a:pt x="524754" y="1029131"/>
                    </a:lnTo>
                    <a:lnTo>
                      <a:pt x="585488" y="1050157"/>
                    </a:lnTo>
                    <a:lnTo>
                      <a:pt x="616054" y="1059281"/>
                    </a:lnTo>
                    <a:lnTo>
                      <a:pt x="666467" y="1074753"/>
                    </a:lnTo>
                    <a:lnTo>
                      <a:pt x="717675" y="1089432"/>
                    </a:lnTo>
                    <a:lnTo>
                      <a:pt x="795875" y="1098953"/>
                    </a:lnTo>
                    <a:lnTo>
                      <a:pt x="873282" y="1105697"/>
                    </a:lnTo>
                    <a:lnTo>
                      <a:pt x="943940" y="1111251"/>
                    </a:lnTo>
                    <a:lnTo>
                      <a:pt x="1085654" y="1116012"/>
                    </a:lnTo>
                    <a:lnTo>
                      <a:pt x="1227765" y="1113632"/>
                    </a:lnTo>
                    <a:lnTo>
                      <a:pt x="1369081" y="1103714"/>
                    </a:lnTo>
                    <a:lnTo>
                      <a:pt x="1440136" y="1096176"/>
                    </a:lnTo>
                    <a:lnTo>
                      <a:pt x="1498886" y="1089432"/>
                    </a:lnTo>
                    <a:lnTo>
                      <a:pt x="1589392" y="1075944"/>
                    </a:lnTo>
                    <a:lnTo>
                      <a:pt x="1650127" y="1064439"/>
                    </a:lnTo>
                    <a:lnTo>
                      <a:pt x="1709670" y="1050554"/>
                    </a:lnTo>
                    <a:lnTo>
                      <a:pt x="1768420" y="1032701"/>
                    </a:lnTo>
                    <a:lnTo>
                      <a:pt x="1824391" y="1010088"/>
                    </a:lnTo>
                    <a:lnTo>
                      <a:pt x="1877980" y="981921"/>
                    </a:lnTo>
                    <a:lnTo>
                      <a:pt x="1902988" y="965259"/>
                    </a:lnTo>
                    <a:lnTo>
                      <a:pt x="1916485" y="956135"/>
                    </a:lnTo>
                    <a:lnTo>
                      <a:pt x="1941890" y="935109"/>
                    </a:lnTo>
                    <a:lnTo>
                      <a:pt x="1963723" y="912099"/>
                    </a:lnTo>
                    <a:lnTo>
                      <a:pt x="1982777" y="887899"/>
                    </a:lnTo>
                    <a:lnTo>
                      <a:pt x="1999449" y="862113"/>
                    </a:lnTo>
                    <a:lnTo>
                      <a:pt x="2013342" y="834739"/>
                    </a:lnTo>
                    <a:lnTo>
                      <a:pt x="2024457" y="806572"/>
                    </a:lnTo>
                    <a:lnTo>
                      <a:pt x="2032793" y="777612"/>
                    </a:lnTo>
                    <a:lnTo>
                      <a:pt x="2038351" y="747858"/>
                    </a:lnTo>
                    <a:lnTo>
                      <a:pt x="2041526" y="717707"/>
                    </a:lnTo>
                    <a:lnTo>
                      <a:pt x="2041526" y="671291"/>
                    </a:lnTo>
                    <a:lnTo>
                      <a:pt x="2032396" y="609403"/>
                    </a:lnTo>
                    <a:lnTo>
                      <a:pt x="2013342" y="548705"/>
                    </a:lnTo>
                    <a:lnTo>
                      <a:pt x="1999846" y="519745"/>
                    </a:lnTo>
                    <a:lnTo>
                      <a:pt x="1988731" y="497925"/>
                    </a:lnTo>
                    <a:lnTo>
                      <a:pt x="1962929" y="456667"/>
                    </a:lnTo>
                    <a:lnTo>
                      <a:pt x="1948241" y="437227"/>
                    </a:lnTo>
                    <a:lnTo>
                      <a:pt x="1925615" y="417788"/>
                    </a:lnTo>
                    <a:lnTo>
                      <a:pt x="1877980" y="381687"/>
                    </a:lnTo>
                    <a:lnTo>
                      <a:pt x="1827963" y="348759"/>
                    </a:lnTo>
                    <a:lnTo>
                      <a:pt x="1776756" y="319005"/>
                    </a:lnTo>
                    <a:lnTo>
                      <a:pt x="1750954" y="305120"/>
                    </a:lnTo>
                    <a:lnTo>
                      <a:pt x="1722373" y="290838"/>
                    </a:lnTo>
                    <a:lnTo>
                      <a:pt x="1664417" y="263068"/>
                    </a:lnTo>
                    <a:lnTo>
                      <a:pt x="1575896" y="225777"/>
                    </a:lnTo>
                    <a:lnTo>
                      <a:pt x="1454824" y="185708"/>
                    </a:lnTo>
                    <a:lnTo>
                      <a:pt x="1330973" y="154367"/>
                    </a:lnTo>
                    <a:lnTo>
                      <a:pt x="1205535" y="132548"/>
                    </a:lnTo>
                    <a:lnTo>
                      <a:pt x="1077715" y="118663"/>
                    </a:lnTo>
                    <a:close/>
                    <a:moveTo>
                      <a:pt x="970360" y="31750"/>
                    </a:moveTo>
                    <a:lnTo>
                      <a:pt x="905670" y="32146"/>
                    </a:lnTo>
                    <a:lnTo>
                      <a:pt x="840582" y="35712"/>
                    </a:lnTo>
                    <a:lnTo>
                      <a:pt x="775891" y="41654"/>
                    </a:lnTo>
                    <a:lnTo>
                      <a:pt x="711994" y="51559"/>
                    </a:lnTo>
                    <a:lnTo>
                      <a:pt x="648098" y="64236"/>
                    </a:lnTo>
                    <a:lnTo>
                      <a:pt x="616744" y="71764"/>
                    </a:lnTo>
                    <a:lnTo>
                      <a:pt x="574279" y="82856"/>
                    </a:lnTo>
                    <a:lnTo>
                      <a:pt x="490538" y="110985"/>
                    </a:lnTo>
                    <a:lnTo>
                      <a:pt x="449263" y="128020"/>
                    </a:lnTo>
                    <a:lnTo>
                      <a:pt x="508794" y="115739"/>
                    </a:lnTo>
                    <a:lnTo>
                      <a:pt x="629048" y="96326"/>
                    </a:lnTo>
                    <a:lnTo>
                      <a:pt x="750491" y="83253"/>
                    </a:lnTo>
                    <a:lnTo>
                      <a:pt x="872729" y="77310"/>
                    </a:lnTo>
                    <a:lnTo>
                      <a:pt x="933451" y="76914"/>
                    </a:lnTo>
                    <a:lnTo>
                      <a:pt x="1003301" y="77706"/>
                    </a:lnTo>
                    <a:lnTo>
                      <a:pt x="1142207" y="87611"/>
                    </a:lnTo>
                    <a:lnTo>
                      <a:pt x="1245395" y="101873"/>
                    </a:lnTo>
                    <a:lnTo>
                      <a:pt x="1314451" y="114154"/>
                    </a:lnTo>
                    <a:lnTo>
                      <a:pt x="1382317" y="129209"/>
                    </a:lnTo>
                    <a:lnTo>
                      <a:pt x="1449785" y="146640"/>
                    </a:lnTo>
                    <a:lnTo>
                      <a:pt x="1483123" y="156148"/>
                    </a:lnTo>
                    <a:lnTo>
                      <a:pt x="1547417" y="176750"/>
                    </a:lnTo>
                    <a:lnTo>
                      <a:pt x="1643064" y="213197"/>
                    </a:lnTo>
                    <a:lnTo>
                      <a:pt x="1705770" y="240533"/>
                    </a:lnTo>
                    <a:lnTo>
                      <a:pt x="1736726" y="255588"/>
                    </a:lnTo>
                    <a:lnTo>
                      <a:pt x="1709342" y="238949"/>
                    </a:lnTo>
                    <a:lnTo>
                      <a:pt x="1653382" y="208047"/>
                    </a:lnTo>
                    <a:lnTo>
                      <a:pt x="1625601" y="193785"/>
                    </a:lnTo>
                    <a:lnTo>
                      <a:pt x="1596232" y="179523"/>
                    </a:lnTo>
                    <a:lnTo>
                      <a:pt x="1537495" y="152583"/>
                    </a:lnTo>
                    <a:lnTo>
                      <a:pt x="1477567" y="128416"/>
                    </a:lnTo>
                    <a:lnTo>
                      <a:pt x="1416448" y="107023"/>
                    </a:lnTo>
                    <a:lnTo>
                      <a:pt x="1354139" y="88007"/>
                    </a:lnTo>
                    <a:lnTo>
                      <a:pt x="1291432" y="72160"/>
                    </a:lnTo>
                    <a:lnTo>
                      <a:pt x="1227932" y="58294"/>
                    </a:lnTo>
                    <a:lnTo>
                      <a:pt x="1163638" y="47597"/>
                    </a:lnTo>
                    <a:lnTo>
                      <a:pt x="1099345" y="39277"/>
                    </a:lnTo>
                    <a:lnTo>
                      <a:pt x="1034654" y="34127"/>
                    </a:lnTo>
                    <a:close/>
                    <a:moveTo>
                      <a:pt x="976240" y="0"/>
                    </a:moveTo>
                    <a:lnTo>
                      <a:pt x="1045347" y="3172"/>
                    </a:lnTo>
                    <a:lnTo>
                      <a:pt x="1114851" y="8723"/>
                    </a:lnTo>
                    <a:lnTo>
                      <a:pt x="1183959" y="18238"/>
                    </a:lnTo>
                    <a:lnTo>
                      <a:pt x="1252669" y="30529"/>
                    </a:lnTo>
                    <a:lnTo>
                      <a:pt x="1321379" y="45198"/>
                    </a:lnTo>
                    <a:lnTo>
                      <a:pt x="1389295" y="63833"/>
                    </a:lnTo>
                    <a:lnTo>
                      <a:pt x="1455622" y="85242"/>
                    </a:lnTo>
                    <a:lnTo>
                      <a:pt x="1521154" y="109427"/>
                    </a:lnTo>
                    <a:lnTo>
                      <a:pt x="1585496" y="136784"/>
                    </a:lnTo>
                    <a:lnTo>
                      <a:pt x="1647851" y="166916"/>
                    </a:lnTo>
                    <a:lnTo>
                      <a:pt x="1707823" y="200617"/>
                    </a:lnTo>
                    <a:lnTo>
                      <a:pt x="1766604" y="237093"/>
                    </a:lnTo>
                    <a:lnTo>
                      <a:pt x="1822605" y="275947"/>
                    </a:lnTo>
                    <a:lnTo>
                      <a:pt x="1849613" y="296961"/>
                    </a:lnTo>
                    <a:lnTo>
                      <a:pt x="1875826" y="317974"/>
                    </a:lnTo>
                    <a:lnTo>
                      <a:pt x="1924280" y="364362"/>
                    </a:lnTo>
                    <a:lnTo>
                      <a:pt x="1946919" y="388943"/>
                    </a:lnTo>
                    <a:lnTo>
                      <a:pt x="1957642" y="398458"/>
                    </a:lnTo>
                    <a:lnTo>
                      <a:pt x="1968366" y="407577"/>
                    </a:lnTo>
                    <a:lnTo>
                      <a:pt x="1991004" y="428194"/>
                    </a:lnTo>
                    <a:lnTo>
                      <a:pt x="2032707" y="472203"/>
                    </a:lnTo>
                    <a:lnTo>
                      <a:pt x="2069247" y="520177"/>
                    </a:lnTo>
                    <a:lnTo>
                      <a:pt x="2100226" y="572115"/>
                    </a:lnTo>
                    <a:lnTo>
                      <a:pt x="2124850" y="626432"/>
                    </a:lnTo>
                    <a:lnTo>
                      <a:pt x="2142325" y="683525"/>
                    </a:lnTo>
                    <a:lnTo>
                      <a:pt x="2151063" y="742600"/>
                    </a:lnTo>
                    <a:lnTo>
                      <a:pt x="2151063" y="803261"/>
                    </a:lnTo>
                    <a:lnTo>
                      <a:pt x="2147091" y="834186"/>
                    </a:lnTo>
                    <a:lnTo>
                      <a:pt x="2144311" y="848855"/>
                    </a:lnTo>
                    <a:lnTo>
                      <a:pt x="2136765" y="878195"/>
                    </a:lnTo>
                    <a:lnTo>
                      <a:pt x="2126439" y="905551"/>
                    </a:lnTo>
                    <a:lnTo>
                      <a:pt x="2114524" y="931322"/>
                    </a:lnTo>
                    <a:lnTo>
                      <a:pt x="2092282" y="966609"/>
                    </a:lnTo>
                    <a:lnTo>
                      <a:pt x="2055743" y="1008239"/>
                    </a:lnTo>
                    <a:lnTo>
                      <a:pt x="2013246" y="1043921"/>
                    </a:lnTo>
                    <a:lnTo>
                      <a:pt x="1964791" y="1074054"/>
                    </a:lnTo>
                    <a:lnTo>
                      <a:pt x="1912762" y="1098239"/>
                    </a:lnTo>
                    <a:lnTo>
                      <a:pt x="1857556" y="1117666"/>
                    </a:lnTo>
                    <a:lnTo>
                      <a:pt x="1829754" y="1125596"/>
                    </a:lnTo>
                    <a:lnTo>
                      <a:pt x="1792817" y="1134318"/>
                    </a:lnTo>
                    <a:lnTo>
                      <a:pt x="1717753" y="1148988"/>
                    </a:lnTo>
                    <a:lnTo>
                      <a:pt x="1641894" y="1160882"/>
                    </a:lnTo>
                    <a:lnTo>
                      <a:pt x="1565240" y="1169208"/>
                    </a:lnTo>
                    <a:lnTo>
                      <a:pt x="1450061" y="1177930"/>
                    </a:lnTo>
                    <a:lnTo>
                      <a:pt x="1295960" y="1181895"/>
                    </a:lnTo>
                    <a:lnTo>
                      <a:pt x="1219704" y="1182688"/>
                    </a:lnTo>
                    <a:lnTo>
                      <a:pt x="1137093" y="1182688"/>
                    </a:lnTo>
                    <a:lnTo>
                      <a:pt x="971076" y="1177930"/>
                    </a:lnTo>
                    <a:lnTo>
                      <a:pt x="723243" y="1163657"/>
                    </a:lnTo>
                    <a:lnTo>
                      <a:pt x="558021" y="1150177"/>
                    </a:lnTo>
                    <a:lnTo>
                      <a:pt x="552064" y="1148988"/>
                    </a:lnTo>
                    <a:lnTo>
                      <a:pt x="546504" y="1141851"/>
                    </a:lnTo>
                    <a:lnTo>
                      <a:pt x="546504" y="1132732"/>
                    </a:lnTo>
                    <a:lnTo>
                      <a:pt x="552064" y="1125992"/>
                    </a:lnTo>
                    <a:lnTo>
                      <a:pt x="558021" y="1125596"/>
                    </a:lnTo>
                    <a:lnTo>
                      <a:pt x="679555" y="1131146"/>
                    </a:lnTo>
                    <a:lnTo>
                      <a:pt x="801486" y="1136697"/>
                    </a:lnTo>
                    <a:lnTo>
                      <a:pt x="774081" y="1130750"/>
                    </a:lnTo>
                    <a:lnTo>
                      <a:pt x="747471" y="1124010"/>
                    </a:lnTo>
                    <a:lnTo>
                      <a:pt x="680349" y="1114494"/>
                    </a:lnTo>
                    <a:lnTo>
                      <a:pt x="614419" y="1102996"/>
                    </a:lnTo>
                    <a:lnTo>
                      <a:pt x="581057" y="1096256"/>
                    </a:lnTo>
                    <a:lnTo>
                      <a:pt x="515127" y="1079604"/>
                    </a:lnTo>
                    <a:lnTo>
                      <a:pt x="450389" y="1060177"/>
                    </a:lnTo>
                    <a:lnTo>
                      <a:pt x="386445" y="1036388"/>
                    </a:lnTo>
                    <a:lnTo>
                      <a:pt x="325281" y="1007842"/>
                    </a:lnTo>
                    <a:lnTo>
                      <a:pt x="266500" y="974935"/>
                    </a:lnTo>
                    <a:lnTo>
                      <a:pt x="210896" y="936476"/>
                    </a:lnTo>
                    <a:lnTo>
                      <a:pt x="159265" y="891675"/>
                    </a:lnTo>
                    <a:lnTo>
                      <a:pt x="135832" y="867093"/>
                    </a:lnTo>
                    <a:lnTo>
                      <a:pt x="116370" y="844891"/>
                    </a:lnTo>
                    <a:lnTo>
                      <a:pt x="80625" y="797710"/>
                    </a:lnTo>
                    <a:lnTo>
                      <a:pt x="50838" y="746564"/>
                    </a:lnTo>
                    <a:lnTo>
                      <a:pt x="27802" y="693833"/>
                    </a:lnTo>
                    <a:lnTo>
                      <a:pt x="11121" y="638326"/>
                    </a:lnTo>
                    <a:lnTo>
                      <a:pt x="1589" y="581234"/>
                    </a:lnTo>
                    <a:lnTo>
                      <a:pt x="0" y="523348"/>
                    </a:lnTo>
                    <a:lnTo>
                      <a:pt x="7149" y="464273"/>
                    </a:lnTo>
                    <a:lnTo>
                      <a:pt x="14298" y="434934"/>
                    </a:lnTo>
                    <a:lnTo>
                      <a:pt x="22639" y="406388"/>
                    </a:lnTo>
                    <a:lnTo>
                      <a:pt x="45674" y="355639"/>
                    </a:lnTo>
                    <a:lnTo>
                      <a:pt x="75065" y="311630"/>
                    </a:lnTo>
                    <a:lnTo>
                      <a:pt x="110413" y="272776"/>
                    </a:lnTo>
                    <a:lnTo>
                      <a:pt x="150527" y="239868"/>
                    </a:lnTo>
                    <a:lnTo>
                      <a:pt x="195407" y="211718"/>
                    </a:lnTo>
                    <a:lnTo>
                      <a:pt x="243861" y="188723"/>
                    </a:lnTo>
                    <a:lnTo>
                      <a:pt x="294699" y="168502"/>
                    </a:lnTo>
                    <a:lnTo>
                      <a:pt x="320912" y="160573"/>
                    </a:lnTo>
                    <a:lnTo>
                      <a:pt x="348317" y="143524"/>
                    </a:lnTo>
                    <a:lnTo>
                      <a:pt x="404317" y="112599"/>
                    </a:lnTo>
                    <a:lnTo>
                      <a:pt x="462701" y="86432"/>
                    </a:lnTo>
                    <a:lnTo>
                      <a:pt x="523468" y="64229"/>
                    </a:lnTo>
                    <a:lnTo>
                      <a:pt x="585029" y="45991"/>
                    </a:lnTo>
                    <a:lnTo>
                      <a:pt x="647781" y="30925"/>
                    </a:lnTo>
                    <a:lnTo>
                      <a:pt x="711328" y="19427"/>
                    </a:lnTo>
                    <a:lnTo>
                      <a:pt x="774478" y="10308"/>
                    </a:lnTo>
                    <a:lnTo>
                      <a:pt x="805854" y="7137"/>
                    </a:lnTo>
                    <a:lnTo>
                      <a:pt x="839614" y="4361"/>
                    </a:lnTo>
                    <a:lnTo>
                      <a:pt x="907927" y="39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2250"/>
                  </a:lnSpc>
                </a:pPr>
                <a:endParaRPr lang="en-US" sz="2400" b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0BF209F-7E18-43E4-9DED-78E168468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950" y="263129"/>
                <a:ext cx="3479172" cy="2542667"/>
              </a:xfrm>
              <a:custGeom>
                <a:avLst/>
                <a:gdLst>
                  <a:gd name="connsiteX0" fmla="*/ 2044671 w 2151063"/>
                  <a:gd name="connsiteY0" fmla="*/ 546100 h 1182688"/>
                  <a:gd name="connsiteX1" fmla="*/ 2052215 w 2151063"/>
                  <a:gd name="connsiteY1" fmla="*/ 567545 h 1182688"/>
                  <a:gd name="connsiteX2" fmla="*/ 2064523 w 2151063"/>
                  <a:gd name="connsiteY2" fmla="*/ 611628 h 1182688"/>
                  <a:gd name="connsiteX3" fmla="*/ 2072464 w 2151063"/>
                  <a:gd name="connsiteY3" fmla="*/ 657298 h 1182688"/>
                  <a:gd name="connsiteX4" fmla="*/ 2074847 w 2151063"/>
                  <a:gd name="connsiteY4" fmla="*/ 704161 h 1182688"/>
                  <a:gd name="connsiteX5" fmla="*/ 2073258 w 2151063"/>
                  <a:gd name="connsiteY5" fmla="*/ 728386 h 1182688"/>
                  <a:gd name="connsiteX6" fmla="*/ 2070876 w 2151063"/>
                  <a:gd name="connsiteY6" fmla="*/ 758171 h 1182688"/>
                  <a:gd name="connsiteX7" fmla="*/ 2056979 w 2151063"/>
                  <a:gd name="connsiteY7" fmla="*/ 813771 h 1182688"/>
                  <a:gd name="connsiteX8" fmla="*/ 2034745 w 2151063"/>
                  <a:gd name="connsiteY8" fmla="*/ 864207 h 1182688"/>
                  <a:gd name="connsiteX9" fmla="*/ 2004966 w 2151063"/>
                  <a:gd name="connsiteY9" fmla="*/ 909481 h 1182688"/>
                  <a:gd name="connsiteX10" fmla="*/ 1968438 w 2151063"/>
                  <a:gd name="connsiteY10" fmla="*/ 949989 h 1182688"/>
                  <a:gd name="connsiteX11" fmla="*/ 1926350 w 2151063"/>
                  <a:gd name="connsiteY11" fmla="*/ 985731 h 1182688"/>
                  <a:gd name="connsiteX12" fmla="*/ 1879102 w 2151063"/>
                  <a:gd name="connsiteY12" fmla="*/ 1015913 h 1182688"/>
                  <a:gd name="connsiteX13" fmla="*/ 1827882 w 2151063"/>
                  <a:gd name="connsiteY13" fmla="*/ 1041330 h 1182688"/>
                  <a:gd name="connsiteX14" fmla="*/ 1801280 w 2151063"/>
                  <a:gd name="connsiteY14" fmla="*/ 1052053 h 1182688"/>
                  <a:gd name="connsiteX15" fmla="*/ 1767928 w 2151063"/>
                  <a:gd name="connsiteY15" fmla="*/ 1064364 h 1182688"/>
                  <a:gd name="connsiteX16" fmla="*/ 1699239 w 2151063"/>
                  <a:gd name="connsiteY16" fmla="*/ 1085015 h 1182688"/>
                  <a:gd name="connsiteX17" fmla="*/ 1629358 w 2151063"/>
                  <a:gd name="connsiteY17" fmla="*/ 1102092 h 1182688"/>
                  <a:gd name="connsiteX18" fmla="*/ 1557889 w 2151063"/>
                  <a:gd name="connsiteY18" fmla="*/ 1114801 h 1182688"/>
                  <a:gd name="connsiteX19" fmla="*/ 1449892 w 2151063"/>
                  <a:gd name="connsiteY19" fmla="*/ 1129892 h 1182688"/>
                  <a:gd name="connsiteX20" fmla="*/ 1304969 w 2151063"/>
                  <a:gd name="connsiteY20" fmla="*/ 1141012 h 1182688"/>
                  <a:gd name="connsiteX21" fmla="*/ 1234692 w 2151063"/>
                  <a:gd name="connsiteY21" fmla="*/ 1144189 h 1182688"/>
                  <a:gd name="connsiteX22" fmla="*/ 1219604 w 2151063"/>
                  <a:gd name="connsiteY22" fmla="*/ 1144586 h 1182688"/>
                  <a:gd name="connsiteX23" fmla="*/ 1204913 w 2151063"/>
                  <a:gd name="connsiteY23" fmla="*/ 1145380 h 1182688"/>
                  <a:gd name="connsiteX24" fmla="*/ 1205310 w 2151063"/>
                  <a:gd name="connsiteY24" fmla="*/ 1146969 h 1182688"/>
                  <a:gd name="connsiteX25" fmla="*/ 1205310 w 2151063"/>
                  <a:gd name="connsiteY25" fmla="*/ 1147763 h 1182688"/>
                  <a:gd name="connsiteX26" fmla="*/ 1259309 w 2151063"/>
                  <a:gd name="connsiteY26" fmla="*/ 1147366 h 1182688"/>
                  <a:gd name="connsiteX27" fmla="*/ 1367306 w 2151063"/>
                  <a:gd name="connsiteY27" fmla="*/ 1143792 h 1182688"/>
                  <a:gd name="connsiteX28" fmla="*/ 1420908 w 2151063"/>
                  <a:gd name="connsiteY28" fmla="*/ 1140615 h 1182688"/>
                  <a:gd name="connsiteX29" fmla="*/ 1484832 w 2151063"/>
                  <a:gd name="connsiteY29" fmla="*/ 1137040 h 1182688"/>
                  <a:gd name="connsiteX30" fmla="*/ 1616256 w 2151063"/>
                  <a:gd name="connsiteY30" fmla="*/ 1127906 h 1182688"/>
                  <a:gd name="connsiteX31" fmla="*/ 1715915 w 2151063"/>
                  <a:gd name="connsiteY31" fmla="*/ 1114404 h 1182688"/>
                  <a:gd name="connsiteX32" fmla="*/ 1781031 w 2151063"/>
                  <a:gd name="connsiteY32" fmla="*/ 1101298 h 1182688"/>
                  <a:gd name="connsiteX33" fmla="*/ 1844558 w 2151063"/>
                  <a:gd name="connsiteY33" fmla="*/ 1084618 h 1182688"/>
                  <a:gd name="connsiteX34" fmla="*/ 1905307 w 2151063"/>
                  <a:gd name="connsiteY34" fmla="*/ 1062379 h 1182688"/>
                  <a:gd name="connsiteX35" fmla="*/ 1934291 w 2151063"/>
                  <a:gd name="connsiteY35" fmla="*/ 1048876 h 1182688"/>
                  <a:gd name="connsiteX36" fmla="*/ 1948982 w 2151063"/>
                  <a:gd name="connsiteY36" fmla="*/ 1041727 h 1182688"/>
                  <a:gd name="connsiteX37" fmla="*/ 1975584 w 2151063"/>
                  <a:gd name="connsiteY37" fmla="*/ 1025445 h 1182688"/>
                  <a:gd name="connsiteX38" fmla="*/ 2000201 w 2151063"/>
                  <a:gd name="connsiteY38" fmla="*/ 1007176 h 1182688"/>
                  <a:gd name="connsiteX39" fmla="*/ 2022436 w 2151063"/>
                  <a:gd name="connsiteY39" fmla="*/ 987717 h 1182688"/>
                  <a:gd name="connsiteX40" fmla="*/ 2041892 w 2151063"/>
                  <a:gd name="connsiteY40" fmla="*/ 966668 h 1182688"/>
                  <a:gd name="connsiteX41" fmla="*/ 2059362 w 2151063"/>
                  <a:gd name="connsiteY41" fmla="*/ 943635 h 1182688"/>
                  <a:gd name="connsiteX42" fmla="*/ 2074450 w 2151063"/>
                  <a:gd name="connsiteY42" fmla="*/ 919409 h 1182688"/>
                  <a:gd name="connsiteX43" fmla="*/ 2087155 w 2151063"/>
                  <a:gd name="connsiteY43" fmla="*/ 893992 h 1182688"/>
                  <a:gd name="connsiteX44" fmla="*/ 2097081 w 2151063"/>
                  <a:gd name="connsiteY44" fmla="*/ 867781 h 1182688"/>
                  <a:gd name="connsiteX45" fmla="*/ 2105419 w 2151063"/>
                  <a:gd name="connsiteY45" fmla="*/ 840379 h 1182688"/>
                  <a:gd name="connsiteX46" fmla="*/ 2112566 w 2151063"/>
                  <a:gd name="connsiteY46" fmla="*/ 797885 h 1182688"/>
                  <a:gd name="connsiteX47" fmla="*/ 2112963 w 2151063"/>
                  <a:gd name="connsiteY47" fmla="*/ 739109 h 1182688"/>
                  <a:gd name="connsiteX48" fmla="*/ 2103831 w 2151063"/>
                  <a:gd name="connsiteY48" fmla="*/ 678744 h 1182688"/>
                  <a:gd name="connsiteX49" fmla="*/ 2094699 w 2151063"/>
                  <a:gd name="connsiteY49" fmla="*/ 648561 h 1182688"/>
                  <a:gd name="connsiteX50" fmla="*/ 2084773 w 2151063"/>
                  <a:gd name="connsiteY50" fmla="*/ 621159 h 1182688"/>
                  <a:gd name="connsiteX51" fmla="*/ 2059362 w 2151063"/>
                  <a:gd name="connsiteY51" fmla="*/ 569928 h 1182688"/>
                  <a:gd name="connsiteX52" fmla="*/ 233158 w 2151063"/>
                  <a:gd name="connsiteY52" fmla="*/ 230187 h 1182688"/>
                  <a:gd name="connsiteX53" fmla="*/ 206541 w 2151063"/>
                  <a:gd name="connsiteY53" fmla="*/ 244085 h 1182688"/>
                  <a:gd name="connsiteX54" fmla="*/ 158870 w 2151063"/>
                  <a:gd name="connsiteY54" fmla="*/ 277836 h 1182688"/>
                  <a:gd name="connsiteX55" fmla="*/ 117952 w 2151063"/>
                  <a:gd name="connsiteY55" fmla="*/ 317146 h 1182688"/>
                  <a:gd name="connsiteX56" fmla="*/ 84980 w 2151063"/>
                  <a:gd name="connsiteY56" fmla="*/ 362810 h 1182688"/>
                  <a:gd name="connsiteX57" fmla="*/ 59953 w 2151063"/>
                  <a:gd name="connsiteY57" fmla="*/ 412444 h 1182688"/>
                  <a:gd name="connsiteX58" fmla="*/ 43268 w 2151063"/>
                  <a:gd name="connsiteY58" fmla="*/ 466446 h 1182688"/>
                  <a:gd name="connsiteX59" fmla="*/ 34925 w 2151063"/>
                  <a:gd name="connsiteY59" fmla="*/ 523624 h 1182688"/>
                  <a:gd name="connsiteX60" fmla="*/ 36117 w 2151063"/>
                  <a:gd name="connsiteY60" fmla="*/ 582788 h 1182688"/>
                  <a:gd name="connsiteX61" fmla="*/ 40090 w 2151063"/>
                  <a:gd name="connsiteY61" fmla="*/ 613363 h 1182688"/>
                  <a:gd name="connsiteX62" fmla="*/ 46446 w 2151063"/>
                  <a:gd name="connsiteY62" fmla="*/ 643143 h 1182688"/>
                  <a:gd name="connsiteX63" fmla="*/ 65117 w 2151063"/>
                  <a:gd name="connsiteY63" fmla="*/ 699528 h 1182688"/>
                  <a:gd name="connsiteX64" fmla="*/ 91336 w 2151063"/>
                  <a:gd name="connsiteY64" fmla="*/ 753133 h 1182688"/>
                  <a:gd name="connsiteX65" fmla="*/ 123514 w 2151063"/>
                  <a:gd name="connsiteY65" fmla="*/ 802767 h 1182688"/>
                  <a:gd name="connsiteX66" fmla="*/ 162446 w 2151063"/>
                  <a:gd name="connsiteY66" fmla="*/ 848430 h 1182688"/>
                  <a:gd name="connsiteX67" fmla="*/ 205350 w 2151063"/>
                  <a:gd name="connsiteY67" fmla="*/ 889726 h 1182688"/>
                  <a:gd name="connsiteX68" fmla="*/ 252226 w 2151063"/>
                  <a:gd name="connsiteY68" fmla="*/ 927051 h 1182688"/>
                  <a:gd name="connsiteX69" fmla="*/ 302281 w 2151063"/>
                  <a:gd name="connsiteY69" fmla="*/ 959611 h 1182688"/>
                  <a:gd name="connsiteX70" fmla="*/ 328103 w 2151063"/>
                  <a:gd name="connsiteY70" fmla="*/ 973906 h 1182688"/>
                  <a:gd name="connsiteX71" fmla="*/ 356308 w 2151063"/>
                  <a:gd name="connsiteY71" fmla="*/ 988994 h 1182688"/>
                  <a:gd name="connsiteX72" fmla="*/ 414706 w 2151063"/>
                  <a:gd name="connsiteY72" fmla="*/ 1014010 h 1182688"/>
                  <a:gd name="connsiteX73" fmla="*/ 444500 w 2151063"/>
                  <a:gd name="connsiteY73" fmla="*/ 1025525 h 1182688"/>
                  <a:gd name="connsiteX74" fmla="*/ 419076 w 2151063"/>
                  <a:gd name="connsiteY74" fmla="*/ 1013613 h 1182688"/>
                  <a:gd name="connsiteX75" fmla="*/ 371007 w 2151063"/>
                  <a:gd name="connsiteY75" fmla="*/ 988597 h 1182688"/>
                  <a:gd name="connsiteX76" fmla="*/ 347171 w 2151063"/>
                  <a:gd name="connsiteY76" fmla="*/ 973906 h 1182688"/>
                  <a:gd name="connsiteX77" fmla="*/ 322541 w 2151063"/>
                  <a:gd name="connsiteY77" fmla="*/ 958420 h 1182688"/>
                  <a:gd name="connsiteX78" fmla="*/ 274473 w 2151063"/>
                  <a:gd name="connsiteY78" fmla="*/ 922683 h 1182688"/>
                  <a:gd name="connsiteX79" fmla="*/ 229583 w 2151063"/>
                  <a:gd name="connsiteY79" fmla="*/ 882579 h 1182688"/>
                  <a:gd name="connsiteX80" fmla="*/ 189459 w 2151063"/>
                  <a:gd name="connsiteY80" fmla="*/ 838106 h 1182688"/>
                  <a:gd name="connsiteX81" fmla="*/ 154103 w 2151063"/>
                  <a:gd name="connsiteY81" fmla="*/ 790458 h 1182688"/>
                  <a:gd name="connsiteX82" fmla="*/ 124706 w 2151063"/>
                  <a:gd name="connsiteY82" fmla="*/ 738838 h 1182688"/>
                  <a:gd name="connsiteX83" fmla="*/ 102062 w 2151063"/>
                  <a:gd name="connsiteY83" fmla="*/ 683645 h 1182688"/>
                  <a:gd name="connsiteX84" fmla="*/ 86966 w 2151063"/>
                  <a:gd name="connsiteY84" fmla="*/ 625672 h 1182688"/>
                  <a:gd name="connsiteX85" fmla="*/ 83391 w 2151063"/>
                  <a:gd name="connsiteY85" fmla="*/ 595892 h 1182688"/>
                  <a:gd name="connsiteX86" fmla="*/ 81405 w 2151063"/>
                  <a:gd name="connsiteY86" fmla="*/ 569685 h 1182688"/>
                  <a:gd name="connsiteX87" fmla="*/ 83391 w 2151063"/>
                  <a:gd name="connsiteY87" fmla="*/ 518462 h 1182688"/>
                  <a:gd name="connsiteX88" fmla="*/ 92131 w 2151063"/>
                  <a:gd name="connsiteY88" fmla="*/ 468828 h 1182688"/>
                  <a:gd name="connsiteX89" fmla="*/ 106829 w 2151063"/>
                  <a:gd name="connsiteY89" fmla="*/ 419591 h 1182688"/>
                  <a:gd name="connsiteX90" fmla="*/ 127089 w 2151063"/>
                  <a:gd name="connsiteY90" fmla="*/ 373531 h 1182688"/>
                  <a:gd name="connsiteX91" fmla="*/ 152117 w 2151063"/>
                  <a:gd name="connsiteY91" fmla="*/ 329058 h 1182688"/>
                  <a:gd name="connsiteX92" fmla="*/ 181911 w 2151063"/>
                  <a:gd name="connsiteY92" fmla="*/ 287366 h 1182688"/>
                  <a:gd name="connsiteX93" fmla="*/ 215281 w 2151063"/>
                  <a:gd name="connsiteY93" fmla="*/ 248452 h 1182688"/>
                  <a:gd name="connsiteX94" fmla="*/ 950292 w 2151063"/>
                  <a:gd name="connsiteY94" fmla="*/ 112712 h 1182688"/>
                  <a:gd name="connsiteX95" fmla="*/ 822075 w 2151063"/>
                  <a:gd name="connsiteY95" fmla="*/ 115489 h 1182688"/>
                  <a:gd name="connsiteX96" fmla="*/ 758561 w 2151063"/>
                  <a:gd name="connsiteY96" fmla="*/ 119456 h 1182688"/>
                  <a:gd name="connsiteX97" fmla="*/ 705369 w 2151063"/>
                  <a:gd name="connsiteY97" fmla="*/ 124217 h 1182688"/>
                  <a:gd name="connsiteX98" fmla="*/ 597397 w 2151063"/>
                  <a:gd name="connsiteY98" fmla="*/ 136118 h 1182688"/>
                  <a:gd name="connsiteX99" fmla="*/ 488631 w 2151063"/>
                  <a:gd name="connsiteY99" fmla="*/ 153574 h 1182688"/>
                  <a:gd name="connsiteX100" fmla="*/ 381849 w 2151063"/>
                  <a:gd name="connsiteY100" fmla="*/ 178170 h 1182688"/>
                  <a:gd name="connsiteX101" fmla="*/ 329848 w 2151063"/>
                  <a:gd name="connsiteY101" fmla="*/ 193643 h 1182688"/>
                  <a:gd name="connsiteX102" fmla="*/ 309206 w 2151063"/>
                  <a:gd name="connsiteY102" fmla="*/ 208321 h 1182688"/>
                  <a:gd name="connsiteX103" fmla="*/ 270304 w 2151063"/>
                  <a:gd name="connsiteY103" fmla="*/ 239662 h 1182688"/>
                  <a:gd name="connsiteX104" fmla="*/ 234181 w 2151063"/>
                  <a:gd name="connsiteY104" fmla="*/ 274970 h 1182688"/>
                  <a:gd name="connsiteX105" fmla="*/ 201631 w 2151063"/>
                  <a:gd name="connsiteY105" fmla="*/ 313848 h 1182688"/>
                  <a:gd name="connsiteX106" fmla="*/ 186943 w 2151063"/>
                  <a:gd name="connsiteY106" fmla="*/ 334874 h 1182688"/>
                  <a:gd name="connsiteX107" fmla="*/ 169080 w 2151063"/>
                  <a:gd name="connsiteY107" fmla="*/ 362248 h 1182688"/>
                  <a:gd name="connsiteX108" fmla="*/ 142087 w 2151063"/>
                  <a:gd name="connsiteY108" fmla="*/ 418185 h 1182688"/>
                  <a:gd name="connsiteX109" fmla="*/ 124621 w 2151063"/>
                  <a:gd name="connsiteY109" fmla="*/ 475709 h 1182688"/>
                  <a:gd name="connsiteX110" fmla="*/ 115888 w 2151063"/>
                  <a:gd name="connsiteY110" fmla="*/ 534423 h 1182688"/>
                  <a:gd name="connsiteX111" fmla="*/ 115888 w 2151063"/>
                  <a:gd name="connsiteY111" fmla="*/ 593534 h 1182688"/>
                  <a:gd name="connsiteX112" fmla="*/ 125415 w 2151063"/>
                  <a:gd name="connsiteY112" fmla="*/ 652249 h 1182688"/>
                  <a:gd name="connsiteX113" fmla="*/ 144469 w 2151063"/>
                  <a:gd name="connsiteY113" fmla="*/ 709773 h 1182688"/>
                  <a:gd name="connsiteX114" fmla="*/ 172256 w 2151063"/>
                  <a:gd name="connsiteY114" fmla="*/ 765313 h 1182688"/>
                  <a:gd name="connsiteX115" fmla="*/ 189722 w 2151063"/>
                  <a:gd name="connsiteY115" fmla="*/ 792290 h 1182688"/>
                  <a:gd name="connsiteX116" fmla="*/ 209570 w 2151063"/>
                  <a:gd name="connsiteY116" fmla="*/ 818870 h 1182688"/>
                  <a:gd name="connsiteX117" fmla="*/ 252044 w 2151063"/>
                  <a:gd name="connsiteY117" fmla="*/ 866080 h 1182688"/>
                  <a:gd name="connsiteX118" fmla="*/ 300076 w 2151063"/>
                  <a:gd name="connsiteY118" fmla="*/ 908132 h 1182688"/>
                  <a:gd name="connsiteX119" fmla="*/ 352077 w 2151063"/>
                  <a:gd name="connsiteY119" fmla="*/ 944630 h 1182688"/>
                  <a:gd name="connsiteX120" fmla="*/ 407651 w 2151063"/>
                  <a:gd name="connsiteY120" fmla="*/ 976764 h 1182688"/>
                  <a:gd name="connsiteX121" fmla="*/ 465210 w 2151063"/>
                  <a:gd name="connsiteY121" fmla="*/ 1004931 h 1182688"/>
                  <a:gd name="connsiteX122" fmla="*/ 524754 w 2151063"/>
                  <a:gd name="connsiteY122" fmla="*/ 1029131 h 1182688"/>
                  <a:gd name="connsiteX123" fmla="*/ 585488 w 2151063"/>
                  <a:gd name="connsiteY123" fmla="*/ 1050157 h 1182688"/>
                  <a:gd name="connsiteX124" fmla="*/ 616054 w 2151063"/>
                  <a:gd name="connsiteY124" fmla="*/ 1059281 h 1182688"/>
                  <a:gd name="connsiteX125" fmla="*/ 666467 w 2151063"/>
                  <a:gd name="connsiteY125" fmla="*/ 1074753 h 1182688"/>
                  <a:gd name="connsiteX126" fmla="*/ 717675 w 2151063"/>
                  <a:gd name="connsiteY126" fmla="*/ 1089432 h 1182688"/>
                  <a:gd name="connsiteX127" fmla="*/ 795875 w 2151063"/>
                  <a:gd name="connsiteY127" fmla="*/ 1098953 h 1182688"/>
                  <a:gd name="connsiteX128" fmla="*/ 873282 w 2151063"/>
                  <a:gd name="connsiteY128" fmla="*/ 1105697 h 1182688"/>
                  <a:gd name="connsiteX129" fmla="*/ 943940 w 2151063"/>
                  <a:gd name="connsiteY129" fmla="*/ 1111251 h 1182688"/>
                  <a:gd name="connsiteX130" fmla="*/ 1085654 w 2151063"/>
                  <a:gd name="connsiteY130" fmla="*/ 1116012 h 1182688"/>
                  <a:gd name="connsiteX131" fmla="*/ 1227765 w 2151063"/>
                  <a:gd name="connsiteY131" fmla="*/ 1113632 h 1182688"/>
                  <a:gd name="connsiteX132" fmla="*/ 1369081 w 2151063"/>
                  <a:gd name="connsiteY132" fmla="*/ 1103714 h 1182688"/>
                  <a:gd name="connsiteX133" fmla="*/ 1440136 w 2151063"/>
                  <a:gd name="connsiteY133" fmla="*/ 1096176 h 1182688"/>
                  <a:gd name="connsiteX134" fmla="*/ 1498886 w 2151063"/>
                  <a:gd name="connsiteY134" fmla="*/ 1089432 h 1182688"/>
                  <a:gd name="connsiteX135" fmla="*/ 1589392 w 2151063"/>
                  <a:gd name="connsiteY135" fmla="*/ 1075944 h 1182688"/>
                  <a:gd name="connsiteX136" fmla="*/ 1650127 w 2151063"/>
                  <a:gd name="connsiteY136" fmla="*/ 1064439 h 1182688"/>
                  <a:gd name="connsiteX137" fmla="*/ 1709670 w 2151063"/>
                  <a:gd name="connsiteY137" fmla="*/ 1050554 h 1182688"/>
                  <a:gd name="connsiteX138" fmla="*/ 1768420 w 2151063"/>
                  <a:gd name="connsiteY138" fmla="*/ 1032701 h 1182688"/>
                  <a:gd name="connsiteX139" fmla="*/ 1824391 w 2151063"/>
                  <a:gd name="connsiteY139" fmla="*/ 1010088 h 1182688"/>
                  <a:gd name="connsiteX140" fmla="*/ 1877980 w 2151063"/>
                  <a:gd name="connsiteY140" fmla="*/ 981921 h 1182688"/>
                  <a:gd name="connsiteX141" fmla="*/ 1902988 w 2151063"/>
                  <a:gd name="connsiteY141" fmla="*/ 965259 h 1182688"/>
                  <a:gd name="connsiteX142" fmla="*/ 1916485 w 2151063"/>
                  <a:gd name="connsiteY142" fmla="*/ 956135 h 1182688"/>
                  <a:gd name="connsiteX143" fmla="*/ 1941890 w 2151063"/>
                  <a:gd name="connsiteY143" fmla="*/ 935109 h 1182688"/>
                  <a:gd name="connsiteX144" fmla="*/ 1963723 w 2151063"/>
                  <a:gd name="connsiteY144" fmla="*/ 912099 h 1182688"/>
                  <a:gd name="connsiteX145" fmla="*/ 1982777 w 2151063"/>
                  <a:gd name="connsiteY145" fmla="*/ 887899 h 1182688"/>
                  <a:gd name="connsiteX146" fmla="*/ 1999449 w 2151063"/>
                  <a:gd name="connsiteY146" fmla="*/ 862113 h 1182688"/>
                  <a:gd name="connsiteX147" fmla="*/ 2013342 w 2151063"/>
                  <a:gd name="connsiteY147" fmla="*/ 834739 h 1182688"/>
                  <a:gd name="connsiteX148" fmla="*/ 2024457 w 2151063"/>
                  <a:gd name="connsiteY148" fmla="*/ 806572 h 1182688"/>
                  <a:gd name="connsiteX149" fmla="*/ 2032793 w 2151063"/>
                  <a:gd name="connsiteY149" fmla="*/ 777612 h 1182688"/>
                  <a:gd name="connsiteX150" fmla="*/ 2038351 w 2151063"/>
                  <a:gd name="connsiteY150" fmla="*/ 747858 h 1182688"/>
                  <a:gd name="connsiteX151" fmla="*/ 2041526 w 2151063"/>
                  <a:gd name="connsiteY151" fmla="*/ 717707 h 1182688"/>
                  <a:gd name="connsiteX152" fmla="*/ 2041526 w 2151063"/>
                  <a:gd name="connsiteY152" fmla="*/ 671291 h 1182688"/>
                  <a:gd name="connsiteX153" fmla="*/ 2032396 w 2151063"/>
                  <a:gd name="connsiteY153" fmla="*/ 609403 h 1182688"/>
                  <a:gd name="connsiteX154" fmla="*/ 2013342 w 2151063"/>
                  <a:gd name="connsiteY154" fmla="*/ 548705 h 1182688"/>
                  <a:gd name="connsiteX155" fmla="*/ 1999846 w 2151063"/>
                  <a:gd name="connsiteY155" fmla="*/ 519745 h 1182688"/>
                  <a:gd name="connsiteX156" fmla="*/ 1988731 w 2151063"/>
                  <a:gd name="connsiteY156" fmla="*/ 497925 h 1182688"/>
                  <a:gd name="connsiteX157" fmla="*/ 1962929 w 2151063"/>
                  <a:gd name="connsiteY157" fmla="*/ 456667 h 1182688"/>
                  <a:gd name="connsiteX158" fmla="*/ 1948241 w 2151063"/>
                  <a:gd name="connsiteY158" fmla="*/ 437227 h 1182688"/>
                  <a:gd name="connsiteX159" fmla="*/ 1925615 w 2151063"/>
                  <a:gd name="connsiteY159" fmla="*/ 417788 h 1182688"/>
                  <a:gd name="connsiteX160" fmla="*/ 1877980 w 2151063"/>
                  <a:gd name="connsiteY160" fmla="*/ 381687 h 1182688"/>
                  <a:gd name="connsiteX161" fmla="*/ 1827963 w 2151063"/>
                  <a:gd name="connsiteY161" fmla="*/ 348759 h 1182688"/>
                  <a:gd name="connsiteX162" fmla="*/ 1776756 w 2151063"/>
                  <a:gd name="connsiteY162" fmla="*/ 319005 h 1182688"/>
                  <a:gd name="connsiteX163" fmla="*/ 1750954 w 2151063"/>
                  <a:gd name="connsiteY163" fmla="*/ 305120 h 1182688"/>
                  <a:gd name="connsiteX164" fmla="*/ 1722373 w 2151063"/>
                  <a:gd name="connsiteY164" fmla="*/ 290838 h 1182688"/>
                  <a:gd name="connsiteX165" fmla="*/ 1664417 w 2151063"/>
                  <a:gd name="connsiteY165" fmla="*/ 263068 h 1182688"/>
                  <a:gd name="connsiteX166" fmla="*/ 1575896 w 2151063"/>
                  <a:gd name="connsiteY166" fmla="*/ 225777 h 1182688"/>
                  <a:gd name="connsiteX167" fmla="*/ 1454824 w 2151063"/>
                  <a:gd name="connsiteY167" fmla="*/ 185708 h 1182688"/>
                  <a:gd name="connsiteX168" fmla="*/ 1330973 w 2151063"/>
                  <a:gd name="connsiteY168" fmla="*/ 154367 h 1182688"/>
                  <a:gd name="connsiteX169" fmla="*/ 1205535 w 2151063"/>
                  <a:gd name="connsiteY169" fmla="*/ 132548 h 1182688"/>
                  <a:gd name="connsiteX170" fmla="*/ 1077715 w 2151063"/>
                  <a:gd name="connsiteY170" fmla="*/ 118663 h 1182688"/>
                  <a:gd name="connsiteX171" fmla="*/ 970360 w 2151063"/>
                  <a:gd name="connsiteY171" fmla="*/ 31750 h 1182688"/>
                  <a:gd name="connsiteX172" fmla="*/ 905670 w 2151063"/>
                  <a:gd name="connsiteY172" fmla="*/ 32146 h 1182688"/>
                  <a:gd name="connsiteX173" fmla="*/ 840582 w 2151063"/>
                  <a:gd name="connsiteY173" fmla="*/ 35712 h 1182688"/>
                  <a:gd name="connsiteX174" fmla="*/ 775891 w 2151063"/>
                  <a:gd name="connsiteY174" fmla="*/ 41654 h 1182688"/>
                  <a:gd name="connsiteX175" fmla="*/ 711994 w 2151063"/>
                  <a:gd name="connsiteY175" fmla="*/ 51559 h 1182688"/>
                  <a:gd name="connsiteX176" fmla="*/ 648098 w 2151063"/>
                  <a:gd name="connsiteY176" fmla="*/ 64236 h 1182688"/>
                  <a:gd name="connsiteX177" fmla="*/ 616744 w 2151063"/>
                  <a:gd name="connsiteY177" fmla="*/ 71764 h 1182688"/>
                  <a:gd name="connsiteX178" fmla="*/ 574279 w 2151063"/>
                  <a:gd name="connsiteY178" fmla="*/ 82856 h 1182688"/>
                  <a:gd name="connsiteX179" fmla="*/ 490538 w 2151063"/>
                  <a:gd name="connsiteY179" fmla="*/ 110985 h 1182688"/>
                  <a:gd name="connsiteX180" fmla="*/ 449263 w 2151063"/>
                  <a:gd name="connsiteY180" fmla="*/ 128020 h 1182688"/>
                  <a:gd name="connsiteX181" fmla="*/ 508794 w 2151063"/>
                  <a:gd name="connsiteY181" fmla="*/ 115739 h 1182688"/>
                  <a:gd name="connsiteX182" fmla="*/ 629048 w 2151063"/>
                  <a:gd name="connsiteY182" fmla="*/ 96326 h 1182688"/>
                  <a:gd name="connsiteX183" fmla="*/ 750491 w 2151063"/>
                  <a:gd name="connsiteY183" fmla="*/ 83253 h 1182688"/>
                  <a:gd name="connsiteX184" fmla="*/ 872729 w 2151063"/>
                  <a:gd name="connsiteY184" fmla="*/ 77310 h 1182688"/>
                  <a:gd name="connsiteX185" fmla="*/ 933451 w 2151063"/>
                  <a:gd name="connsiteY185" fmla="*/ 76914 h 1182688"/>
                  <a:gd name="connsiteX186" fmla="*/ 1003301 w 2151063"/>
                  <a:gd name="connsiteY186" fmla="*/ 77706 h 1182688"/>
                  <a:gd name="connsiteX187" fmla="*/ 1142207 w 2151063"/>
                  <a:gd name="connsiteY187" fmla="*/ 87611 h 1182688"/>
                  <a:gd name="connsiteX188" fmla="*/ 1245395 w 2151063"/>
                  <a:gd name="connsiteY188" fmla="*/ 101873 h 1182688"/>
                  <a:gd name="connsiteX189" fmla="*/ 1314451 w 2151063"/>
                  <a:gd name="connsiteY189" fmla="*/ 114154 h 1182688"/>
                  <a:gd name="connsiteX190" fmla="*/ 1382317 w 2151063"/>
                  <a:gd name="connsiteY190" fmla="*/ 129209 h 1182688"/>
                  <a:gd name="connsiteX191" fmla="*/ 1449785 w 2151063"/>
                  <a:gd name="connsiteY191" fmla="*/ 146640 h 1182688"/>
                  <a:gd name="connsiteX192" fmla="*/ 1483123 w 2151063"/>
                  <a:gd name="connsiteY192" fmla="*/ 156148 h 1182688"/>
                  <a:gd name="connsiteX193" fmla="*/ 1547417 w 2151063"/>
                  <a:gd name="connsiteY193" fmla="*/ 176750 h 1182688"/>
                  <a:gd name="connsiteX194" fmla="*/ 1643064 w 2151063"/>
                  <a:gd name="connsiteY194" fmla="*/ 213197 h 1182688"/>
                  <a:gd name="connsiteX195" fmla="*/ 1705770 w 2151063"/>
                  <a:gd name="connsiteY195" fmla="*/ 240533 h 1182688"/>
                  <a:gd name="connsiteX196" fmla="*/ 1736726 w 2151063"/>
                  <a:gd name="connsiteY196" fmla="*/ 255588 h 1182688"/>
                  <a:gd name="connsiteX197" fmla="*/ 1709342 w 2151063"/>
                  <a:gd name="connsiteY197" fmla="*/ 238949 h 1182688"/>
                  <a:gd name="connsiteX198" fmla="*/ 1653382 w 2151063"/>
                  <a:gd name="connsiteY198" fmla="*/ 208047 h 1182688"/>
                  <a:gd name="connsiteX199" fmla="*/ 1625601 w 2151063"/>
                  <a:gd name="connsiteY199" fmla="*/ 193785 h 1182688"/>
                  <a:gd name="connsiteX200" fmla="*/ 1596232 w 2151063"/>
                  <a:gd name="connsiteY200" fmla="*/ 179523 h 1182688"/>
                  <a:gd name="connsiteX201" fmla="*/ 1537495 w 2151063"/>
                  <a:gd name="connsiteY201" fmla="*/ 152583 h 1182688"/>
                  <a:gd name="connsiteX202" fmla="*/ 1477567 w 2151063"/>
                  <a:gd name="connsiteY202" fmla="*/ 128416 h 1182688"/>
                  <a:gd name="connsiteX203" fmla="*/ 1416448 w 2151063"/>
                  <a:gd name="connsiteY203" fmla="*/ 107023 h 1182688"/>
                  <a:gd name="connsiteX204" fmla="*/ 1354139 w 2151063"/>
                  <a:gd name="connsiteY204" fmla="*/ 88007 h 1182688"/>
                  <a:gd name="connsiteX205" fmla="*/ 1291432 w 2151063"/>
                  <a:gd name="connsiteY205" fmla="*/ 72160 h 1182688"/>
                  <a:gd name="connsiteX206" fmla="*/ 1227932 w 2151063"/>
                  <a:gd name="connsiteY206" fmla="*/ 58294 h 1182688"/>
                  <a:gd name="connsiteX207" fmla="*/ 1163638 w 2151063"/>
                  <a:gd name="connsiteY207" fmla="*/ 47597 h 1182688"/>
                  <a:gd name="connsiteX208" fmla="*/ 1099345 w 2151063"/>
                  <a:gd name="connsiteY208" fmla="*/ 39277 h 1182688"/>
                  <a:gd name="connsiteX209" fmla="*/ 1034654 w 2151063"/>
                  <a:gd name="connsiteY209" fmla="*/ 34127 h 1182688"/>
                  <a:gd name="connsiteX210" fmla="*/ 976240 w 2151063"/>
                  <a:gd name="connsiteY210" fmla="*/ 0 h 1182688"/>
                  <a:gd name="connsiteX211" fmla="*/ 1045347 w 2151063"/>
                  <a:gd name="connsiteY211" fmla="*/ 3172 h 1182688"/>
                  <a:gd name="connsiteX212" fmla="*/ 1114851 w 2151063"/>
                  <a:gd name="connsiteY212" fmla="*/ 8723 h 1182688"/>
                  <a:gd name="connsiteX213" fmla="*/ 1183959 w 2151063"/>
                  <a:gd name="connsiteY213" fmla="*/ 18238 h 1182688"/>
                  <a:gd name="connsiteX214" fmla="*/ 1252669 w 2151063"/>
                  <a:gd name="connsiteY214" fmla="*/ 30529 h 1182688"/>
                  <a:gd name="connsiteX215" fmla="*/ 1321379 w 2151063"/>
                  <a:gd name="connsiteY215" fmla="*/ 45198 h 1182688"/>
                  <a:gd name="connsiteX216" fmla="*/ 1389295 w 2151063"/>
                  <a:gd name="connsiteY216" fmla="*/ 63833 h 1182688"/>
                  <a:gd name="connsiteX217" fmla="*/ 1455622 w 2151063"/>
                  <a:gd name="connsiteY217" fmla="*/ 85242 h 1182688"/>
                  <a:gd name="connsiteX218" fmla="*/ 1521154 w 2151063"/>
                  <a:gd name="connsiteY218" fmla="*/ 109427 h 1182688"/>
                  <a:gd name="connsiteX219" fmla="*/ 1585496 w 2151063"/>
                  <a:gd name="connsiteY219" fmla="*/ 136784 h 1182688"/>
                  <a:gd name="connsiteX220" fmla="*/ 1647851 w 2151063"/>
                  <a:gd name="connsiteY220" fmla="*/ 166916 h 1182688"/>
                  <a:gd name="connsiteX221" fmla="*/ 1707823 w 2151063"/>
                  <a:gd name="connsiteY221" fmla="*/ 200617 h 1182688"/>
                  <a:gd name="connsiteX222" fmla="*/ 1766604 w 2151063"/>
                  <a:gd name="connsiteY222" fmla="*/ 237093 h 1182688"/>
                  <a:gd name="connsiteX223" fmla="*/ 1822605 w 2151063"/>
                  <a:gd name="connsiteY223" fmla="*/ 275947 h 1182688"/>
                  <a:gd name="connsiteX224" fmla="*/ 1849613 w 2151063"/>
                  <a:gd name="connsiteY224" fmla="*/ 296961 h 1182688"/>
                  <a:gd name="connsiteX225" fmla="*/ 1875826 w 2151063"/>
                  <a:gd name="connsiteY225" fmla="*/ 317974 h 1182688"/>
                  <a:gd name="connsiteX226" fmla="*/ 1924280 w 2151063"/>
                  <a:gd name="connsiteY226" fmla="*/ 364362 h 1182688"/>
                  <a:gd name="connsiteX227" fmla="*/ 1946919 w 2151063"/>
                  <a:gd name="connsiteY227" fmla="*/ 388943 h 1182688"/>
                  <a:gd name="connsiteX228" fmla="*/ 1957642 w 2151063"/>
                  <a:gd name="connsiteY228" fmla="*/ 398458 h 1182688"/>
                  <a:gd name="connsiteX229" fmla="*/ 1968366 w 2151063"/>
                  <a:gd name="connsiteY229" fmla="*/ 407577 h 1182688"/>
                  <a:gd name="connsiteX230" fmla="*/ 1991004 w 2151063"/>
                  <a:gd name="connsiteY230" fmla="*/ 428194 h 1182688"/>
                  <a:gd name="connsiteX231" fmla="*/ 2032707 w 2151063"/>
                  <a:gd name="connsiteY231" fmla="*/ 472203 h 1182688"/>
                  <a:gd name="connsiteX232" fmla="*/ 2069247 w 2151063"/>
                  <a:gd name="connsiteY232" fmla="*/ 520177 h 1182688"/>
                  <a:gd name="connsiteX233" fmla="*/ 2100226 w 2151063"/>
                  <a:gd name="connsiteY233" fmla="*/ 572115 h 1182688"/>
                  <a:gd name="connsiteX234" fmla="*/ 2124850 w 2151063"/>
                  <a:gd name="connsiteY234" fmla="*/ 626432 h 1182688"/>
                  <a:gd name="connsiteX235" fmla="*/ 2142325 w 2151063"/>
                  <a:gd name="connsiteY235" fmla="*/ 683525 h 1182688"/>
                  <a:gd name="connsiteX236" fmla="*/ 2151063 w 2151063"/>
                  <a:gd name="connsiteY236" fmla="*/ 742600 h 1182688"/>
                  <a:gd name="connsiteX237" fmla="*/ 2151063 w 2151063"/>
                  <a:gd name="connsiteY237" fmla="*/ 803261 h 1182688"/>
                  <a:gd name="connsiteX238" fmla="*/ 2147091 w 2151063"/>
                  <a:gd name="connsiteY238" fmla="*/ 834186 h 1182688"/>
                  <a:gd name="connsiteX239" fmla="*/ 2144311 w 2151063"/>
                  <a:gd name="connsiteY239" fmla="*/ 848855 h 1182688"/>
                  <a:gd name="connsiteX240" fmla="*/ 2136765 w 2151063"/>
                  <a:gd name="connsiteY240" fmla="*/ 878195 h 1182688"/>
                  <a:gd name="connsiteX241" fmla="*/ 2126439 w 2151063"/>
                  <a:gd name="connsiteY241" fmla="*/ 905551 h 1182688"/>
                  <a:gd name="connsiteX242" fmla="*/ 2114524 w 2151063"/>
                  <a:gd name="connsiteY242" fmla="*/ 931322 h 1182688"/>
                  <a:gd name="connsiteX243" fmla="*/ 2092282 w 2151063"/>
                  <a:gd name="connsiteY243" fmla="*/ 966609 h 1182688"/>
                  <a:gd name="connsiteX244" fmla="*/ 2055743 w 2151063"/>
                  <a:gd name="connsiteY244" fmla="*/ 1008239 h 1182688"/>
                  <a:gd name="connsiteX245" fmla="*/ 2013246 w 2151063"/>
                  <a:gd name="connsiteY245" fmla="*/ 1043921 h 1182688"/>
                  <a:gd name="connsiteX246" fmla="*/ 1964791 w 2151063"/>
                  <a:gd name="connsiteY246" fmla="*/ 1074054 h 1182688"/>
                  <a:gd name="connsiteX247" fmla="*/ 1912762 w 2151063"/>
                  <a:gd name="connsiteY247" fmla="*/ 1098239 h 1182688"/>
                  <a:gd name="connsiteX248" fmla="*/ 1857556 w 2151063"/>
                  <a:gd name="connsiteY248" fmla="*/ 1117666 h 1182688"/>
                  <a:gd name="connsiteX249" fmla="*/ 1829754 w 2151063"/>
                  <a:gd name="connsiteY249" fmla="*/ 1125596 h 1182688"/>
                  <a:gd name="connsiteX250" fmla="*/ 1792817 w 2151063"/>
                  <a:gd name="connsiteY250" fmla="*/ 1134318 h 1182688"/>
                  <a:gd name="connsiteX251" fmla="*/ 1717753 w 2151063"/>
                  <a:gd name="connsiteY251" fmla="*/ 1148988 h 1182688"/>
                  <a:gd name="connsiteX252" fmla="*/ 1641894 w 2151063"/>
                  <a:gd name="connsiteY252" fmla="*/ 1160882 h 1182688"/>
                  <a:gd name="connsiteX253" fmla="*/ 1565240 w 2151063"/>
                  <a:gd name="connsiteY253" fmla="*/ 1169208 h 1182688"/>
                  <a:gd name="connsiteX254" fmla="*/ 1450061 w 2151063"/>
                  <a:gd name="connsiteY254" fmla="*/ 1177930 h 1182688"/>
                  <a:gd name="connsiteX255" fmla="*/ 1295960 w 2151063"/>
                  <a:gd name="connsiteY255" fmla="*/ 1181895 h 1182688"/>
                  <a:gd name="connsiteX256" fmla="*/ 1219704 w 2151063"/>
                  <a:gd name="connsiteY256" fmla="*/ 1182688 h 1182688"/>
                  <a:gd name="connsiteX257" fmla="*/ 1137093 w 2151063"/>
                  <a:gd name="connsiteY257" fmla="*/ 1182688 h 1182688"/>
                  <a:gd name="connsiteX258" fmla="*/ 971076 w 2151063"/>
                  <a:gd name="connsiteY258" fmla="*/ 1177930 h 1182688"/>
                  <a:gd name="connsiteX259" fmla="*/ 723243 w 2151063"/>
                  <a:gd name="connsiteY259" fmla="*/ 1163657 h 1182688"/>
                  <a:gd name="connsiteX260" fmla="*/ 558021 w 2151063"/>
                  <a:gd name="connsiteY260" fmla="*/ 1150177 h 1182688"/>
                  <a:gd name="connsiteX261" fmla="*/ 552064 w 2151063"/>
                  <a:gd name="connsiteY261" fmla="*/ 1148988 h 1182688"/>
                  <a:gd name="connsiteX262" fmla="*/ 546504 w 2151063"/>
                  <a:gd name="connsiteY262" fmla="*/ 1141851 h 1182688"/>
                  <a:gd name="connsiteX263" fmla="*/ 546504 w 2151063"/>
                  <a:gd name="connsiteY263" fmla="*/ 1132732 h 1182688"/>
                  <a:gd name="connsiteX264" fmla="*/ 552064 w 2151063"/>
                  <a:gd name="connsiteY264" fmla="*/ 1125992 h 1182688"/>
                  <a:gd name="connsiteX265" fmla="*/ 558021 w 2151063"/>
                  <a:gd name="connsiteY265" fmla="*/ 1125596 h 1182688"/>
                  <a:gd name="connsiteX266" fmla="*/ 679555 w 2151063"/>
                  <a:gd name="connsiteY266" fmla="*/ 1131146 h 1182688"/>
                  <a:gd name="connsiteX267" fmla="*/ 801486 w 2151063"/>
                  <a:gd name="connsiteY267" fmla="*/ 1136697 h 1182688"/>
                  <a:gd name="connsiteX268" fmla="*/ 774081 w 2151063"/>
                  <a:gd name="connsiteY268" fmla="*/ 1130750 h 1182688"/>
                  <a:gd name="connsiteX269" fmla="*/ 747471 w 2151063"/>
                  <a:gd name="connsiteY269" fmla="*/ 1124010 h 1182688"/>
                  <a:gd name="connsiteX270" fmla="*/ 680349 w 2151063"/>
                  <a:gd name="connsiteY270" fmla="*/ 1114494 h 1182688"/>
                  <a:gd name="connsiteX271" fmla="*/ 614419 w 2151063"/>
                  <a:gd name="connsiteY271" fmla="*/ 1102996 h 1182688"/>
                  <a:gd name="connsiteX272" fmla="*/ 581057 w 2151063"/>
                  <a:gd name="connsiteY272" fmla="*/ 1096256 h 1182688"/>
                  <a:gd name="connsiteX273" fmla="*/ 515127 w 2151063"/>
                  <a:gd name="connsiteY273" fmla="*/ 1079604 h 1182688"/>
                  <a:gd name="connsiteX274" fmla="*/ 450389 w 2151063"/>
                  <a:gd name="connsiteY274" fmla="*/ 1060177 h 1182688"/>
                  <a:gd name="connsiteX275" fmla="*/ 386445 w 2151063"/>
                  <a:gd name="connsiteY275" fmla="*/ 1036388 h 1182688"/>
                  <a:gd name="connsiteX276" fmla="*/ 325281 w 2151063"/>
                  <a:gd name="connsiteY276" fmla="*/ 1007842 h 1182688"/>
                  <a:gd name="connsiteX277" fmla="*/ 266500 w 2151063"/>
                  <a:gd name="connsiteY277" fmla="*/ 974935 h 1182688"/>
                  <a:gd name="connsiteX278" fmla="*/ 210896 w 2151063"/>
                  <a:gd name="connsiteY278" fmla="*/ 936476 h 1182688"/>
                  <a:gd name="connsiteX279" fmla="*/ 159265 w 2151063"/>
                  <a:gd name="connsiteY279" fmla="*/ 891675 h 1182688"/>
                  <a:gd name="connsiteX280" fmla="*/ 135832 w 2151063"/>
                  <a:gd name="connsiteY280" fmla="*/ 867093 h 1182688"/>
                  <a:gd name="connsiteX281" fmla="*/ 116370 w 2151063"/>
                  <a:gd name="connsiteY281" fmla="*/ 844891 h 1182688"/>
                  <a:gd name="connsiteX282" fmla="*/ 80625 w 2151063"/>
                  <a:gd name="connsiteY282" fmla="*/ 797710 h 1182688"/>
                  <a:gd name="connsiteX283" fmla="*/ 50838 w 2151063"/>
                  <a:gd name="connsiteY283" fmla="*/ 746564 h 1182688"/>
                  <a:gd name="connsiteX284" fmla="*/ 27802 w 2151063"/>
                  <a:gd name="connsiteY284" fmla="*/ 693833 h 1182688"/>
                  <a:gd name="connsiteX285" fmla="*/ 11121 w 2151063"/>
                  <a:gd name="connsiteY285" fmla="*/ 638326 h 1182688"/>
                  <a:gd name="connsiteX286" fmla="*/ 1589 w 2151063"/>
                  <a:gd name="connsiteY286" fmla="*/ 581234 h 1182688"/>
                  <a:gd name="connsiteX287" fmla="*/ 0 w 2151063"/>
                  <a:gd name="connsiteY287" fmla="*/ 523348 h 1182688"/>
                  <a:gd name="connsiteX288" fmla="*/ 7149 w 2151063"/>
                  <a:gd name="connsiteY288" fmla="*/ 464273 h 1182688"/>
                  <a:gd name="connsiteX289" fmla="*/ 14298 w 2151063"/>
                  <a:gd name="connsiteY289" fmla="*/ 434934 h 1182688"/>
                  <a:gd name="connsiteX290" fmla="*/ 22639 w 2151063"/>
                  <a:gd name="connsiteY290" fmla="*/ 406388 h 1182688"/>
                  <a:gd name="connsiteX291" fmla="*/ 45674 w 2151063"/>
                  <a:gd name="connsiteY291" fmla="*/ 355639 h 1182688"/>
                  <a:gd name="connsiteX292" fmla="*/ 75065 w 2151063"/>
                  <a:gd name="connsiteY292" fmla="*/ 311630 h 1182688"/>
                  <a:gd name="connsiteX293" fmla="*/ 110413 w 2151063"/>
                  <a:gd name="connsiteY293" fmla="*/ 272776 h 1182688"/>
                  <a:gd name="connsiteX294" fmla="*/ 150527 w 2151063"/>
                  <a:gd name="connsiteY294" fmla="*/ 239868 h 1182688"/>
                  <a:gd name="connsiteX295" fmla="*/ 195407 w 2151063"/>
                  <a:gd name="connsiteY295" fmla="*/ 211718 h 1182688"/>
                  <a:gd name="connsiteX296" fmla="*/ 243861 w 2151063"/>
                  <a:gd name="connsiteY296" fmla="*/ 188723 h 1182688"/>
                  <a:gd name="connsiteX297" fmla="*/ 294699 w 2151063"/>
                  <a:gd name="connsiteY297" fmla="*/ 168502 h 1182688"/>
                  <a:gd name="connsiteX298" fmla="*/ 320912 w 2151063"/>
                  <a:gd name="connsiteY298" fmla="*/ 160573 h 1182688"/>
                  <a:gd name="connsiteX299" fmla="*/ 348317 w 2151063"/>
                  <a:gd name="connsiteY299" fmla="*/ 143524 h 1182688"/>
                  <a:gd name="connsiteX300" fmla="*/ 404317 w 2151063"/>
                  <a:gd name="connsiteY300" fmla="*/ 112599 h 1182688"/>
                  <a:gd name="connsiteX301" fmla="*/ 462701 w 2151063"/>
                  <a:gd name="connsiteY301" fmla="*/ 86432 h 1182688"/>
                  <a:gd name="connsiteX302" fmla="*/ 523468 w 2151063"/>
                  <a:gd name="connsiteY302" fmla="*/ 64229 h 1182688"/>
                  <a:gd name="connsiteX303" fmla="*/ 585029 w 2151063"/>
                  <a:gd name="connsiteY303" fmla="*/ 45991 h 1182688"/>
                  <a:gd name="connsiteX304" fmla="*/ 647781 w 2151063"/>
                  <a:gd name="connsiteY304" fmla="*/ 30925 h 1182688"/>
                  <a:gd name="connsiteX305" fmla="*/ 711328 w 2151063"/>
                  <a:gd name="connsiteY305" fmla="*/ 19427 h 1182688"/>
                  <a:gd name="connsiteX306" fmla="*/ 774478 w 2151063"/>
                  <a:gd name="connsiteY306" fmla="*/ 10308 h 1182688"/>
                  <a:gd name="connsiteX307" fmla="*/ 805854 w 2151063"/>
                  <a:gd name="connsiteY307" fmla="*/ 7137 h 1182688"/>
                  <a:gd name="connsiteX308" fmla="*/ 839614 w 2151063"/>
                  <a:gd name="connsiteY308" fmla="*/ 4361 h 1182688"/>
                  <a:gd name="connsiteX309" fmla="*/ 907927 w 2151063"/>
                  <a:gd name="connsiteY309" fmla="*/ 396 h 118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2151063" h="1182688">
                    <a:moveTo>
                      <a:pt x="2044671" y="546100"/>
                    </a:moveTo>
                    <a:lnTo>
                      <a:pt x="2052215" y="567545"/>
                    </a:lnTo>
                    <a:lnTo>
                      <a:pt x="2064523" y="611628"/>
                    </a:lnTo>
                    <a:lnTo>
                      <a:pt x="2072464" y="657298"/>
                    </a:lnTo>
                    <a:lnTo>
                      <a:pt x="2074847" y="704161"/>
                    </a:lnTo>
                    <a:lnTo>
                      <a:pt x="2073258" y="728386"/>
                    </a:lnTo>
                    <a:lnTo>
                      <a:pt x="2070876" y="758171"/>
                    </a:lnTo>
                    <a:lnTo>
                      <a:pt x="2056979" y="813771"/>
                    </a:lnTo>
                    <a:lnTo>
                      <a:pt x="2034745" y="864207"/>
                    </a:lnTo>
                    <a:lnTo>
                      <a:pt x="2004966" y="909481"/>
                    </a:lnTo>
                    <a:lnTo>
                      <a:pt x="1968438" y="949989"/>
                    </a:lnTo>
                    <a:lnTo>
                      <a:pt x="1926350" y="985731"/>
                    </a:lnTo>
                    <a:lnTo>
                      <a:pt x="1879102" y="1015913"/>
                    </a:lnTo>
                    <a:lnTo>
                      <a:pt x="1827882" y="1041330"/>
                    </a:lnTo>
                    <a:lnTo>
                      <a:pt x="1801280" y="1052053"/>
                    </a:lnTo>
                    <a:lnTo>
                      <a:pt x="1767928" y="1064364"/>
                    </a:lnTo>
                    <a:lnTo>
                      <a:pt x="1699239" y="1085015"/>
                    </a:lnTo>
                    <a:lnTo>
                      <a:pt x="1629358" y="1102092"/>
                    </a:lnTo>
                    <a:lnTo>
                      <a:pt x="1557889" y="1114801"/>
                    </a:lnTo>
                    <a:lnTo>
                      <a:pt x="1449892" y="1129892"/>
                    </a:lnTo>
                    <a:lnTo>
                      <a:pt x="1304969" y="1141012"/>
                    </a:lnTo>
                    <a:lnTo>
                      <a:pt x="1234692" y="1144189"/>
                    </a:lnTo>
                    <a:lnTo>
                      <a:pt x="1219604" y="1144586"/>
                    </a:lnTo>
                    <a:lnTo>
                      <a:pt x="1204913" y="1145380"/>
                    </a:lnTo>
                    <a:lnTo>
                      <a:pt x="1205310" y="1146969"/>
                    </a:lnTo>
                    <a:lnTo>
                      <a:pt x="1205310" y="1147763"/>
                    </a:lnTo>
                    <a:lnTo>
                      <a:pt x="1259309" y="1147366"/>
                    </a:lnTo>
                    <a:lnTo>
                      <a:pt x="1367306" y="1143792"/>
                    </a:lnTo>
                    <a:lnTo>
                      <a:pt x="1420908" y="1140615"/>
                    </a:lnTo>
                    <a:lnTo>
                      <a:pt x="1484832" y="1137040"/>
                    </a:lnTo>
                    <a:lnTo>
                      <a:pt x="1616256" y="1127906"/>
                    </a:lnTo>
                    <a:lnTo>
                      <a:pt x="1715915" y="1114404"/>
                    </a:lnTo>
                    <a:lnTo>
                      <a:pt x="1781031" y="1101298"/>
                    </a:lnTo>
                    <a:lnTo>
                      <a:pt x="1844558" y="1084618"/>
                    </a:lnTo>
                    <a:lnTo>
                      <a:pt x="1905307" y="1062379"/>
                    </a:lnTo>
                    <a:lnTo>
                      <a:pt x="1934291" y="1048876"/>
                    </a:lnTo>
                    <a:lnTo>
                      <a:pt x="1948982" y="1041727"/>
                    </a:lnTo>
                    <a:lnTo>
                      <a:pt x="1975584" y="1025445"/>
                    </a:lnTo>
                    <a:lnTo>
                      <a:pt x="2000201" y="1007176"/>
                    </a:lnTo>
                    <a:lnTo>
                      <a:pt x="2022436" y="987717"/>
                    </a:lnTo>
                    <a:lnTo>
                      <a:pt x="2041892" y="966668"/>
                    </a:lnTo>
                    <a:lnTo>
                      <a:pt x="2059362" y="943635"/>
                    </a:lnTo>
                    <a:lnTo>
                      <a:pt x="2074450" y="919409"/>
                    </a:lnTo>
                    <a:lnTo>
                      <a:pt x="2087155" y="893992"/>
                    </a:lnTo>
                    <a:lnTo>
                      <a:pt x="2097081" y="867781"/>
                    </a:lnTo>
                    <a:lnTo>
                      <a:pt x="2105419" y="840379"/>
                    </a:lnTo>
                    <a:lnTo>
                      <a:pt x="2112566" y="797885"/>
                    </a:lnTo>
                    <a:lnTo>
                      <a:pt x="2112963" y="739109"/>
                    </a:lnTo>
                    <a:lnTo>
                      <a:pt x="2103831" y="678744"/>
                    </a:lnTo>
                    <a:lnTo>
                      <a:pt x="2094699" y="648561"/>
                    </a:lnTo>
                    <a:lnTo>
                      <a:pt x="2084773" y="621159"/>
                    </a:lnTo>
                    <a:lnTo>
                      <a:pt x="2059362" y="569928"/>
                    </a:lnTo>
                    <a:close/>
                    <a:moveTo>
                      <a:pt x="233158" y="230187"/>
                    </a:moveTo>
                    <a:lnTo>
                      <a:pt x="206541" y="244085"/>
                    </a:lnTo>
                    <a:lnTo>
                      <a:pt x="158870" y="277836"/>
                    </a:lnTo>
                    <a:lnTo>
                      <a:pt x="117952" y="317146"/>
                    </a:lnTo>
                    <a:lnTo>
                      <a:pt x="84980" y="362810"/>
                    </a:lnTo>
                    <a:lnTo>
                      <a:pt x="59953" y="412444"/>
                    </a:lnTo>
                    <a:lnTo>
                      <a:pt x="43268" y="466446"/>
                    </a:lnTo>
                    <a:lnTo>
                      <a:pt x="34925" y="523624"/>
                    </a:lnTo>
                    <a:lnTo>
                      <a:pt x="36117" y="582788"/>
                    </a:lnTo>
                    <a:lnTo>
                      <a:pt x="40090" y="613363"/>
                    </a:lnTo>
                    <a:lnTo>
                      <a:pt x="46446" y="643143"/>
                    </a:lnTo>
                    <a:lnTo>
                      <a:pt x="65117" y="699528"/>
                    </a:lnTo>
                    <a:lnTo>
                      <a:pt x="91336" y="753133"/>
                    </a:lnTo>
                    <a:lnTo>
                      <a:pt x="123514" y="802767"/>
                    </a:lnTo>
                    <a:lnTo>
                      <a:pt x="162446" y="848430"/>
                    </a:lnTo>
                    <a:lnTo>
                      <a:pt x="205350" y="889726"/>
                    </a:lnTo>
                    <a:lnTo>
                      <a:pt x="252226" y="927051"/>
                    </a:lnTo>
                    <a:lnTo>
                      <a:pt x="302281" y="959611"/>
                    </a:lnTo>
                    <a:lnTo>
                      <a:pt x="328103" y="973906"/>
                    </a:lnTo>
                    <a:lnTo>
                      <a:pt x="356308" y="988994"/>
                    </a:lnTo>
                    <a:lnTo>
                      <a:pt x="414706" y="1014010"/>
                    </a:lnTo>
                    <a:lnTo>
                      <a:pt x="444500" y="1025525"/>
                    </a:lnTo>
                    <a:lnTo>
                      <a:pt x="419076" y="1013613"/>
                    </a:lnTo>
                    <a:lnTo>
                      <a:pt x="371007" y="988597"/>
                    </a:lnTo>
                    <a:lnTo>
                      <a:pt x="347171" y="973906"/>
                    </a:lnTo>
                    <a:lnTo>
                      <a:pt x="322541" y="958420"/>
                    </a:lnTo>
                    <a:lnTo>
                      <a:pt x="274473" y="922683"/>
                    </a:lnTo>
                    <a:lnTo>
                      <a:pt x="229583" y="882579"/>
                    </a:lnTo>
                    <a:lnTo>
                      <a:pt x="189459" y="838106"/>
                    </a:lnTo>
                    <a:lnTo>
                      <a:pt x="154103" y="790458"/>
                    </a:lnTo>
                    <a:lnTo>
                      <a:pt x="124706" y="738838"/>
                    </a:lnTo>
                    <a:lnTo>
                      <a:pt x="102062" y="683645"/>
                    </a:lnTo>
                    <a:lnTo>
                      <a:pt x="86966" y="625672"/>
                    </a:lnTo>
                    <a:lnTo>
                      <a:pt x="83391" y="595892"/>
                    </a:lnTo>
                    <a:lnTo>
                      <a:pt x="81405" y="569685"/>
                    </a:lnTo>
                    <a:lnTo>
                      <a:pt x="83391" y="518462"/>
                    </a:lnTo>
                    <a:lnTo>
                      <a:pt x="92131" y="468828"/>
                    </a:lnTo>
                    <a:lnTo>
                      <a:pt x="106829" y="419591"/>
                    </a:lnTo>
                    <a:lnTo>
                      <a:pt x="127089" y="373531"/>
                    </a:lnTo>
                    <a:lnTo>
                      <a:pt x="152117" y="329058"/>
                    </a:lnTo>
                    <a:lnTo>
                      <a:pt x="181911" y="287366"/>
                    </a:lnTo>
                    <a:lnTo>
                      <a:pt x="215281" y="248452"/>
                    </a:lnTo>
                    <a:close/>
                    <a:moveTo>
                      <a:pt x="950292" y="112712"/>
                    </a:moveTo>
                    <a:lnTo>
                      <a:pt x="822075" y="115489"/>
                    </a:lnTo>
                    <a:lnTo>
                      <a:pt x="758561" y="119456"/>
                    </a:lnTo>
                    <a:lnTo>
                      <a:pt x="705369" y="124217"/>
                    </a:lnTo>
                    <a:lnTo>
                      <a:pt x="597397" y="136118"/>
                    </a:lnTo>
                    <a:lnTo>
                      <a:pt x="488631" y="153574"/>
                    </a:lnTo>
                    <a:lnTo>
                      <a:pt x="381849" y="178170"/>
                    </a:lnTo>
                    <a:lnTo>
                      <a:pt x="329848" y="193643"/>
                    </a:lnTo>
                    <a:lnTo>
                      <a:pt x="309206" y="208321"/>
                    </a:lnTo>
                    <a:lnTo>
                      <a:pt x="270304" y="239662"/>
                    </a:lnTo>
                    <a:lnTo>
                      <a:pt x="234181" y="274970"/>
                    </a:lnTo>
                    <a:lnTo>
                      <a:pt x="201631" y="313848"/>
                    </a:lnTo>
                    <a:lnTo>
                      <a:pt x="186943" y="334874"/>
                    </a:lnTo>
                    <a:lnTo>
                      <a:pt x="169080" y="362248"/>
                    </a:lnTo>
                    <a:lnTo>
                      <a:pt x="142087" y="418185"/>
                    </a:lnTo>
                    <a:lnTo>
                      <a:pt x="124621" y="475709"/>
                    </a:lnTo>
                    <a:lnTo>
                      <a:pt x="115888" y="534423"/>
                    </a:lnTo>
                    <a:lnTo>
                      <a:pt x="115888" y="593534"/>
                    </a:lnTo>
                    <a:lnTo>
                      <a:pt x="125415" y="652249"/>
                    </a:lnTo>
                    <a:lnTo>
                      <a:pt x="144469" y="709773"/>
                    </a:lnTo>
                    <a:lnTo>
                      <a:pt x="172256" y="765313"/>
                    </a:lnTo>
                    <a:lnTo>
                      <a:pt x="189722" y="792290"/>
                    </a:lnTo>
                    <a:lnTo>
                      <a:pt x="209570" y="818870"/>
                    </a:lnTo>
                    <a:lnTo>
                      <a:pt x="252044" y="866080"/>
                    </a:lnTo>
                    <a:lnTo>
                      <a:pt x="300076" y="908132"/>
                    </a:lnTo>
                    <a:lnTo>
                      <a:pt x="352077" y="944630"/>
                    </a:lnTo>
                    <a:lnTo>
                      <a:pt x="407651" y="976764"/>
                    </a:lnTo>
                    <a:lnTo>
                      <a:pt x="465210" y="1004931"/>
                    </a:lnTo>
                    <a:lnTo>
                      <a:pt x="524754" y="1029131"/>
                    </a:lnTo>
                    <a:lnTo>
                      <a:pt x="585488" y="1050157"/>
                    </a:lnTo>
                    <a:lnTo>
                      <a:pt x="616054" y="1059281"/>
                    </a:lnTo>
                    <a:lnTo>
                      <a:pt x="666467" y="1074753"/>
                    </a:lnTo>
                    <a:lnTo>
                      <a:pt x="717675" y="1089432"/>
                    </a:lnTo>
                    <a:lnTo>
                      <a:pt x="795875" y="1098953"/>
                    </a:lnTo>
                    <a:lnTo>
                      <a:pt x="873282" y="1105697"/>
                    </a:lnTo>
                    <a:lnTo>
                      <a:pt x="943940" y="1111251"/>
                    </a:lnTo>
                    <a:lnTo>
                      <a:pt x="1085654" y="1116012"/>
                    </a:lnTo>
                    <a:lnTo>
                      <a:pt x="1227765" y="1113632"/>
                    </a:lnTo>
                    <a:lnTo>
                      <a:pt x="1369081" y="1103714"/>
                    </a:lnTo>
                    <a:lnTo>
                      <a:pt x="1440136" y="1096176"/>
                    </a:lnTo>
                    <a:lnTo>
                      <a:pt x="1498886" y="1089432"/>
                    </a:lnTo>
                    <a:lnTo>
                      <a:pt x="1589392" y="1075944"/>
                    </a:lnTo>
                    <a:lnTo>
                      <a:pt x="1650127" y="1064439"/>
                    </a:lnTo>
                    <a:lnTo>
                      <a:pt x="1709670" y="1050554"/>
                    </a:lnTo>
                    <a:lnTo>
                      <a:pt x="1768420" y="1032701"/>
                    </a:lnTo>
                    <a:lnTo>
                      <a:pt x="1824391" y="1010088"/>
                    </a:lnTo>
                    <a:lnTo>
                      <a:pt x="1877980" y="981921"/>
                    </a:lnTo>
                    <a:lnTo>
                      <a:pt x="1902988" y="965259"/>
                    </a:lnTo>
                    <a:lnTo>
                      <a:pt x="1916485" y="956135"/>
                    </a:lnTo>
                    <a:lnTo>
                      <a:pt x="1941890" y="935109"/>
                    </a:lnTo>
                    <a:lnTo>
                      <a:pt x="1963723" y="912099"/>
                    </a:lnTo>
                    <a:lnTo>
                      <a:pt x="1982777" y="887899"/>
                    </a:lnTo>
                    <a:lnTo>
                      <a:pt x="1999449" y="862113"/>
                    </a:lnTo>
                    <a:lnTo>
                      <a:pt x="2013342" y="834739"/>
                    </a:lnTo>
                    <a:lnTo>
                      <a:pt x="2024457" y="806572"/>
                    </a:lnTo>
                    <a:lnTo>
                      <a:pt x="2032793" y="777612"/>
                    </a:lnTo>
                    <a:lnTo>
                      <a:pt x="2038351" y="747858"/>
                    </a:lnTo>
                    <a:lnTo>
                      <a:pt x="2041526" y="717707"/>
                    </a:lnTo>
                    <a:lnTo>
                      <a:pt x="2041526" y="671291"/>
                    </a:lnTo>
                    <a:lnTo>
                      <a:pt x="2032396" y="609403"/>
                    </a:lnTo>
                    <a:lnTo>
                      <a:pt x="2013342" y="548705"/>
                    </a:lnTo>
                    <a:lnTo>
                      <a:pt x="1999846" y="519745"/>
                    </a:lnTo>
                    <a:lnTo>
                      <a:pt x="1988731" y="497925"/>
                    </a:lnTo>
                    <a:lnTo>
                      <a:pt x="1962929" y="456667"/>
                    </a:lnTo>
                    <a:lnTo>
                      <a:pt x="1948241" y="437227"/>
                    </a:lnTo>
                    <a:lnTo>
                      <a:pt x="1925615" y="417788"/>
                    </a:lnTo>
                    <a:lnTo>
                      <a:pt x="1877980" y="381687"/>
                    </a:lnTo>
                    <a:lnTo>
                      <a:pt x="1827963" y="348759"/>
                    </a:lnTo>
                    <a:lnTo>
                      <a:pt x="1776756" y="319005"/>
                    </a:lnTo>
                    <a:lnTo>
                      <a:pt x="1750954" y="305120"/>
                    </a:lnTo>
                    <a:lnTo>
                      <a:pt x="1722373" y="290838"/>
                    </a:lnTo>
                    <a:lnTo>
                      <a:pt x="1664417" y="263068"/>
                    </a:lnTo>
                    <a:lnTo>
                      <a:pt x="1575896" y="225777"/>
                    </a:lnTo>
                    <a:lnTo>
                      <a:pt x="1454824" y="185708"/>
                    </a:lnTo>
                    <a:lnTo>
                      <a:pt x="1330973" y="154367"/>
                    </a:lnTo>
                    <a:lnTo>
                      <a:pt x="1205535" y="132548"/>
                    </a:lnTo>
                    <a:lnTo>
                      <a:pt x="1077715" y="118663"/>
                    </a:lnTo>
                    <a:close/>
                    <a:moveTo>
                      <a:pt x="970360" y="31750"/>
                    </a:moveTo>
                    <a:lnTo>
                      <a:pt x="905670" y="32146"/>
                    </a:lnTo>
                    <a:lnTo>
                      <a:pt x="840582" y="35712"/>
                    </a:lnTo>
                    <a:lnTo>
                      <a:pt x="775891" y="41654"/>
                    </a:lnTo>
                    <a:lnTo>
                      <a:pt x="711994" y="51559"/>
                    </a:lnTo>
                    <a:lnTo>
                      <a:pt x="648098" y="64236"/>
                    </a:lnTo>
                    <a:lnTo>
                      <a:pt x="616744" y="71764"/>
                    </a:lnTo>
                    <a:lnTo>
                      <a:pt x="574279" y="82856"/>
                    </a:lnTo>
                    <a:lnTo>
                      <a:pt x="490538" y="110985"/>
                    </a:lnTo>
                    <a:lnTo>
                      <a:pt x="449263" y="128020"/>
                    </a:lnTo>
                    <a:lnTo>
                      <a:pt x="508794" y="115739"/>
                    </a:lnTo>
                    <a:lnTo>
                      <a:pt x="629048" y="96326"/>
                    </a:lnTo>
                    <a:lnTo>
                      <a:pt x="750491" y="83253"/>
                    </a:lnTo>
                    <a:lnTo>
                      <a:pt x="872729" y="77310"/>
                    </a:lnTo>
                    <a:lnTo>
                      <a:pt x="933451" y="76914"/>
                    </a:lnTo>
                    <a:lnTo>
                      <a:pt x="1003301" y="77706"/>
                    </a:lnTo>
                    <a:lnTo>
                      <a:pt x="1142207" y="87611"/>
                    </a:lnTo>
                    <a:lnTo>
                      <a:pt x="1245395" y="101873"/>
                    </a:lnTo>
                    <a:lnTo>
                      <a:pt x="1314451" y="114154"/>
                    </a:lnTo>
                    <a:lnTo>
                      <a:pt x="1382317" y="129209"/>
                    </a:lnTo>
                    <a:lnTo>
                      <a:pt x="1449785" y="146640"/>
                    </a:lnTo>
                    <a:lnTo>
                      <a:pt x="1483123" y="156148"/>
                    </a:lnTo>
                    <a:lnTo>
                      <a:pt x="1547417" y="176750"/>
                    </a:lnTo>
                    <a:lnTo>
                      <a:pt x="1643064" y="213197"/>
                    </a:lnTo>
                    <a:lnTo>
                      <a:pt x="1705770" y="240533"/>
                    </a:lnTo>
                    <a:lnTo>
                      <a:pt x="1736726" y="255588"/>
                    </a:lnTo>
                    <a:lnTo>
                      <a:pt x="1709342" y="238949"/>
                    </a:lnTo>
                    <a:lnTo>
                      <a:pt x="1653382" y="208047"/>
                    </a:lnTo>
                    <a:lnTo>
                      <a:pt x="1625601" y="193785"/>
                    </a:lnTo>
                    <a:lnTo>
                      <a:pt x="1596232" y="179523"/>
                    </a:lnTo>
                    <a:lnTo>
                      <a:pt x="1537495" y="152583"/>
                    </a:lnTo>
                    <a:lnTo>
                      <a:pt x="1477567" y="128416"/>
                    </a:lnTo>
                    <a:lnTo>
                      <a:pt x="1416448" y="107023"/>
                    </a:lnTo>
                    <a:lnTo>
                      <a:pt x="1354139" y="88007"/>
                    </a:lnTo>
                    <a:lnTo>
                      <a:pt x="1291432" y="72160"/>
                    </a:lnTo>
                    <a:lnTo>
                      <a:pt x="1227932" y="58294"/>
                    </a:lnTo>
                    <a:lnTo>
                      <a:pt x="1163638" y="47597"/>
                    </a:lnTo>
                    <a:lnTo>
                      <a:pt x="1099345" y="39277"/>
                    </a:lnTo>
                    <a:lnTo>
                      <a:pt x="1034654" y="34127"/>
                    </a:lnTo>
                    <a:close/>
                    <a:moveTo>
                      <a:pt x="976240" y="0"/>
                    </a:moveTo>
                    <a:lnTo>
                      <a:pt x="1045347" y="3172"/>
                    </a:lnTo>
                    <a:lnTo>
                      <a:pt x="1114851" y="8723"/>
                    </a:lnTo>
                    <a:lnTo>
                      <a:pt x="1183959" y="18238"/>
                    </a:lnTo>
                    <a:lnTo>
                      <a:pt x="1252669" y="30529"/>
                    </a:lnTo>
                    <a:lnTo>
                      <a:pt x="1321379" y="45198"/>
                    </a:lnTo>
                    <a:lnTo>
                      <a:pt x="1389295" y="63833"/>
                    </a:lnTo>
                    <a:lnTo>
                      <a:pt x="1455622" y="85242"/>
                    </a:lnTo>
                    <a:lnTo>
                      <a:pt x="1521154" y="109427"/>
                    </a:lnTo>
                    <a:lnTo>
                      <a:pt x="1585496" y="136784"/>
                    </a:lnTo>
                    <a:lnTo>
                      <a:pt x="1647851" y="166916"/>
                    </a:lnTo>
                    <a:lnTo>
                      <a:pt x="1707823" y="200617"/>
                    </a:lnTo>
                    <a:lnTo>
                      <a:pt x="1766604" y="237093"/>
                    </a:lnTo>
                    <a:lnTo>
                      <a:pt x="1822605" y="275947"/>
                    </a:lnTo>
                    <a:lnTo>
                      <a:pt x="1849613" y="296961"/>
                    </a:lnTo>
                    <a:lnTo>
                      <a:pt x="1875826" y="317974"/>
                    </a:lnTo>
                    <a:lnTo>
                      <a:pt x="1924280" y="364362"/>
                    </a:lnTo>
                    <a:lnTo>
                      <a:pt x="1946919" y="388943"/>
                    </a:lnTo>
                    <a:lnTo>
                      <a:pt x="1957642" y="398458"/>
                    </a:lnTo>
                    <a:lnTo>
                      <a:pt x="1968366" y="407577"/>
                    </a:lnTo>
                    <a:lnTo>
                      <a:pt x="1991004" y="428194"/>
                    </a:lnTo>
                    <a:lnTo>
                      <a:pt x="2032707" y="472203"/>
                    </a:lnTo>
                    <a:lnTo>
                      <a:pt x="2069247" y="520177"/>
                    </a:lnTo>
                    <a:lnTo>
                      <a:pt x="2100226" y="572115"/>
                    </a:lnTo>
                    <a:lnTo>
                      <a:pt x="2124850" y="626432"/>
                    </a:lnTo>
                    <a:lnTo>
                      <a:pt x="2142325" y="683525"/>
                    </a:lnTo>
                    <a:lnTo>
                      <a:pt x="2151063" y="742600"/>
                    </a:lnTo>
                    <a:lnTo>
                      <a:pt x="2151063" y="803261"/>
                    </a:lnTo>
                    <a:lnTo>
                      <a:pt x="2147091" y="834186"/>
                    </a:lnTo>
                    <a:lnTo>
                      <a:pt x="2144311" y="848855"/>
                    </a:lnTo>
                    <a:lnTo>
                      <a:pt x="2136765" y="878195"/>
                    </a:lnTo>
                    <a:lnTo>
                      <a:pt x="2126439" y="905551"/>
                    </a:lnTo>
                    <a:lnTo>
                      <a:pt x="2114524" y="931322"/>
                    </a:lnTo>
                    <a:lnTo>
                      <a:pt x="2092282" y="966609"/>
                    </a:lnTo>
                    <a:lnTo>
                      <a:pt x="2055743" y="1008239"/>
                    </a:lnTo>
                    <a:lnTo>
                      <a:pt x="2013246" y="1043921"/>
                    </a:lnTo>
                    <a:lnTo>
                      <a:pt x="1964791" y="1074054"/>
                    </a:lnTo>
                    <a:lnTo>
                      <a:pt x="1912762" y="1098239"/>
                    </a:lnTo>
                    <a:lnTo>
                      <a:pt x="1857556" y="1117666"/>
                    </a:lnTo>
                    <a:lnTo>
                      <a:pt x="1829754" y="1125596"/>
                    </a:lnTo>
                    <a:lnTo>
                      <a:pt x="1792817" y="1134318"/>
                    </a:lnTo>
                    <a:lnTo>
                      <a:pt x="1717753" y="1148988"/>
                    </a:lnTo>
                    <a:lnTo>
                      <a:pt x="1641894" y="1160882"/>
                    </a:lnTo>
                    <a:lnTo>
                      <a:pt x="1565240" y="1169208"/>
                    </a:lnTo>
                    <a:lnTo>
                      <a:pt x="1450061" y="1177930"/>
                    </a:lnTo>
                    <a:lnTo>
                      <a:pt x="1295960" y="1181895"/>
                    </a:lnTo>
                    <a:lnTo>
                      <a:pt x="1219704" y="1182688"/>
                    </a:lnTo>
                    <a:lnTo>
                      <a:pt x="1137093" y="1182688"/>
                    </a:lnTo>
                    <a:lnTo>
                      <a:pt x="971076" y="1177930"/>
                    </a:lnTo>
                    <a:lnTo>
                      <a:pt x="723243" y="1163657"/>
                    </a:lnTo>
                    <a:lnTo>
                      <a:pt x="558021" y="1150177"/>
                    </a:lnTo>
                    <a:lnTo>
                      <a:pt x="552064" y="1148988"/>
                    </a:lnTo>
                    <a:lnTo>
                      <a:pt x="546504" y="1141851"/>
                    </a:lnTo>
                    <a:lnTo>
                      <a:pt x="546504" y="1132732"/>
                    </a:lnTo>
                    <a:lnTo>
                      <a:pt x="552064" y="1125992"/>
                    </a:lnTo>
                    <a:lnTo>
                      <a:pt x="558021" y="1125596"/>
                    </a:lnTo>
                    <a:lnTo>
                      <a:pt x="679555" y="1131146"/>
                    </a:lnTo>
                    <a:lnTo>
                      <a:pt x="801486" y="1136697"/>
                    </a:lnTo>
                    <a:lnTo>
                      <a:pt x="774081" y="1130750"/>
                    </a:lnTo>
                    <a:lnTo>
                      <a:pt x="747471" y="1124010"/>
                    </a:lnTo>
                    <a:lnTo>
                      <a:pt x="680349" y="1114494"/>
                    </a:lnTo>
                    <a:lnTo>
                      <a:pt x="614419" y="1102996"/>
                    </a:lnTo>
                    <a:lnTo>
                      <a:pt x="581057" y="1096256"/>
                    </a:lnTo>
                    <a:lnTo>
                      <a:pt x="515127" y="1079604"/>
                    </a:lnTo>
                    <a:lnTo>
                      <a:pt x="450389" y="1060177"/>
                    </a:lnTo>
                    <a:lnTo>
                      <a:pt x="386445" y="1036388"/>
                    </a:lnTo>
                    <a:lnTo>
                      <a:pt x="325281" y="1007842"/>
                    </a:lnTo>
                    <a:lnTo>
                      <a:pt x="266500" y="974935"/>
                    </a:lnTo>
                    <a:lnTo>
                      <a:pt x="210896" y="936476"/>
                    </a:lnTo>
                    <a:lnTo>
                      <a:pt x="159265" y="891675"/>
                    </a:lnTo>
                    <a:lnTo>
                      <a:pt x="135832" y="867093"/>
                    </a:lnTo>
                    <a:lnTo>
                      <a:pt x="116370" y="844891"/>
                    </a:lnTo>
                    <a:lnTo>
                      <a:pt x="80625" y="797710"/>
                    </a:lnTo>
                    <a:lnTo>
                      <a:pt x="50838" y="746564"/>
                    </a:lnTo>
                    <a:lnTo>
                      <a:pt x="27802" y="693833"/>
                    </a:lnTo>
                    <a:lnTo>
                      <a:pt x="11121" y="638326"/>
                    </a:lnTo>
                    <a:lnTo>
                      <a:pt x="1589" y="581234"/>
                    </a:lnTo>
                    <a:lnTo>
                      <a:pt x="0" y="523348"/>
                    </a:lnTo>
                    <a:lnTo>
                      <a:pt x="7149" y="464273"/>
                    </a:lnTo>
                    <a:lnTo>
                      <a:pt x="14298" y="434934"/>
                    </a:lnTo>
                    <a:lnTo>
                      <a:pt x="22639" y="406388"/>
                    </a:lnTo>
                    <a:lnTo>
                      <a:pt x="45674" y="355639"/>
                    </a:lnTo>
                    <a:lnTo>
                      <a:pt x="75065" y="311630"/>
                    </a:lnTo>
                    <a:lnTo>
                      <a:pt x="110413" y="272776"/>
                    </a:lnTo>
                    <a:lnTo>
                      <a:pt x="150527" y="239868"/>
                    </a:lnTo>
                    <a:lnTo>
                      <a:pt x="195407" y="211718"/>
                    </a:lnTo>
                    <a:lnTo>
                      <a:pt x="243861" y="188723"/>
                    </a:lnTo>
                    <a:lnTo>
                      <a:pt x="294699" y="168502"/>
                    </a:lnTo>
                    <a:lnTo>
                      <a:pt x="320912" y="160573"/>
                    </a:lnTo>
                    <a:lnTo>
                      <a:pt x="348317" y="143524"/>
                    </a:lnTo>
                    <a:lnTo>
                      <a:pt x="404317" y="112599"/>
                    </a:lnTo>
                    <a:lnTo>
                      <a:pt x="462701" y="86432"/>
                    </a:lnTo>
                    <a:lnTo>
                      <a:pt x="523468" y="64229"/>
                    </a:lnTo>
                    <a:lnTo>
                      <a:pt x="585029" y="45991"/>
                    </a:lnTo>
                    <a:lnTo>
                      <a:pt x="647781" y="30925"/>
                    </a:lnTo>
                    <a:lnTo>
                      <a:pt x="711328" y="19427"/>
                    </a:lnTo>
                    <a:lnTo>
                      <a:pt x="774478" y="10308"/>
                    </a:lnTo>
                    <a:lnTo>
                      <a:pt x="805854" y="7137"/>
                    </a:lnTo>
                    <a:lnTo>
                      <a:pt x="839614" y="4361"/>
                    </a:lnTo>
                    <a:lnTo>
                      <a:pt x="907927" y="396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2250"/>
                  </a:lnSpc>
                </a:pPr>
                <a:endParaRPr lang="en-US" sz="24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76F0B4F-BE29-41F1-9DAB-79F1D36C4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9324" y="2777422"/>
                <a:ext cx="3261036" cy="1453513"/>
              </a:xfrm>
              <a:custGeom>
                <a:avLst/>
                <a:gdLst>
                  <a:gd name="connsiteX0" fmla="*/ 2044671 w 2151063"/>
                  <a:gd name="connsiteY0" fmla="*/ 546100 h 1182688"/>
                  <a:gd name="connsiteX1" fmla="*/ 2052215 w 2151063"/>
                  <a:gd name="connsiteY1" fmla="*/ 567545 h 1182688"/>
                  <a:gd name="connsiteX2" fmla="*/ 2064523 w 2151063"/>
                  <a:gd name="connsiteY2" fmla="*/ 611628 h 1182688"/>
                  <a:gd name="connsiteX3" fmla="*/ 2072464 w 2151063"/>
                  <a:gd name="connsiteY3" fmla="*/ 657298 h 1182688"/>
                  <a:gd name="connsiteX4" fmla="*/ 2074847 w 2151063"/>
                  <a:gd name="connsiteY4" fmla="*/ 704161 h 1182688"/>
                  <a:gd name="connsiteX5" fmla="*/ 2073258 w 2151063"/>
                  <a:gd name="connsiteY5" fmla="*/ 728386 h 1182688"/>
                  <a:gd name="connsiteX6" fmla="*/ 2070876 w 2151063"/>
                  <a:gd name="connsiteY6" fmla="*/ 758171 h 1182688"/>
                  <a:gd name="connsiteX7" fmla="*/ 2056979 w 2151063"/>
                  <a:gd name="connsiteY7" fmla="*/ 813771 h 1182688"/>
                  <a:gd name="connsiteX8" fmla="*/ 2034745 w 2151063"/>
                  <a:gd name="connsiteY8" fmla="*/ 864207 h 1182688"/>
                  <a:gd name="connsiteX9" fmla="*/ 2004966 w 2151063"/>
                  <a:gd name="connsiteY9" fmla="*/ 909481 h 1182688"/>
                  <a:gd name="connsiteX10" fmla="*/ 1968438 w 2151063"/>
                  <a:gd name="connsiteY10" fmla="*/ 949989 h 1182688"/>
                  <a:gd name="connsiteX11" fmla="*/ 1926350 w 2151063"/>
                  <a:gd name="connsiteY11" fmla="*/ 985731 h 1182688"/>
                  <a:gd name="connsiteX12" fmla="*/ 1879102 w 2151063"/>
                  <a:gd name="connsiteY12" fmla="*/ 1015913 h 1182688"/>
                  <a:gd name="connsiteX13" fmla="*/ 1827882 w 2151063"/>
                  <a:gd name="connsiteY13" fmla="*/ 1041330 h 1182688"/>
                  <a:gd name="connsiteX14" fmla="*/ 1801280 w 2151063"/>
                  <a:gd name="connsiteY14" fmla="*/ 1052053 h 1182688"/>
                  <a:gd name="connsiteX15" fmla="*/ 1767928 w 2151063"/>
                  <a:gd name="connsiteY15" fmla="*/ 1064364 h 1182688"/>
                  <a:gd name="connsiteX16" fmla="*/ 1699239 w 2151063"/>
                  <a:gd name="connsiteY16" fmla="*/ 1085015 h 1182688"/>
                  <a:gd name="connsiteX17" fmla="*/ 1629358 w 2151063"/>
                  <a:gd name="connsiteY17" fmla="*/ 1102092 h 1182688"/>
                  <a:gd name="connsiteX18" fmla="*/ 1557889 w 2151063"/>
                  <a:gd name="connsiteY18" fmla="*/ 1114801 h 1182688"/>
                  <a:gd name="connsiteX19" fmla="*/ 1449892 w 2151063"/>
                  <a:gd name="connsiteY19" fmla="*/ 1129892 h 1182688"/>
                  <a:gd name="connsiteX20" fmla="*/ 1304969 w 2151063"/>
                  <a:gd name="connsiteY20" fmla="*/ 1141012 h 1182688"/>
                  <a:gd name="connsiteX21" fmla="*/ 1234692 w 2151063"/>
                  <a:gd name="connsiteY21" fmla="*/ 1144189 h 1182688"/>
                  <a:gd name="connsiteX22" fmla="*/ 1219604 w 2151063"/>
                  <a:gd name="connsiteY22" fmla="*/ 1144586 h 1182688"/>
                  <a:gd name="connsiteX23" fmla="*/ 1204913 w 2151063"/>
                  <a:gd name="connsiteY23" fmla="*/ 1145380 h 1182688"/>
                  <a:gd name="connsiteX24" fmla="*/ 1205310 w 2151063"/>
                  <a:gd name="connsiteY24" fmla="*/ 1146969 h 1182688"/>
                  <a:gd name="connsiteX25" fmla="*/ 1205310 w 2151063"/>
                  <a:gd name="connsiteY25" fmla="*/ 1147763 h 1182688"/>
                  <a:gd name="connsiteX26" fmla="*/ 1259309 w 2151063"/>
                  <a:gd name="connsiteY26" fmla="*/ 1147366 h 1182688"/>
                  <a:gd name="connsiteX27" fmla="*/ 1367306 w 2151063"/>
                  <a:gd name="connsiteY27" fmla="*/ 1143792 h 1182688"/>
                  <a:gd name="connsiteX28" fmla="*/ 1420908 w 2151063"/>
                  <a:gd name="connsiteY28" fmla="*/ 1140615 h 1182688"/>
                  <a:gd name="connsiteX29" fmla="*/ 1484832 w 2151063"/>
                  <a:gd name="connsiteY29" fmla="*/ 1137040 h 1182688"/>
                  <a:gd name="connsiteX30" fmla="*/ 1616256 w 2151063"/>
                  <a:gd name="connsiteY30" fmla="*/ 1127906 h 1182688"/>
                  <a:gd name="connsiteX31" fmla="*/ 1715915 w 2151063"/>
                  <a:gd name="connsiteY31" fmla="*/ 1114404 h 1182688"/>
                  <a:gd name="connsiteX32" fmla="*/ 1781031 w 2151063"/>
                  <a:gd name="connsiteY32" fmla="*/ 1101298 h 1182688"/>
                  <a:gd name="connsiteX33" fmla="*/ 1844558 w 2151063"/>
                  <a:gd name="connsiteY33" fmla="*/ 1084618 h 1182688"/>
                  <a:gd name="connsiteX34" fmla="*/ 1905307 w 2151063"/>
                  <a:gd name="connsiteY34" fmla="*/ 1062379 h 1182688"/>
                  <a:gd name="connsiteX35" fmla="*/ 1934291 w 2151063"/>
                  <a:gd name="connsiteY35" fmla="*/ 1048876 h 1182688"/>
                  <a:gd name="connsiteX36" fmla="*/ 1948982 w 2151063"/>
                  <a:gd name="connsiteY36" fmla="*/ 1041727 h 1182688"/>
                  <a:gd name="connsiteX37" fmla="*/ 1975584 w 2151063"/>
                  <a:gd name="connsiteY37" fmla="*/ 1025445 h 1182688"/>
                  <a:gd name="connsiteX38" fmla="*/ 2000201 w 2151063"/>
                  <a:gd name="connsiteY38" fmla="*/ 1007176 h 1182688"/>
                  <a:gd name="connsiteX39" fmla="*/ 2022436 w 2151063"/>
                  <a:gd name="connsiteY39" fmla="*/ 987717 h 1182688"/>
                  <a:gd name="connsiteX40" fmla="*/ 2041892 w 2151063"/>
                  <a:gd name="connsiteY40" fmla="*/ 966668 h 1182688"/>
                  <a:gd name="connsiteX41" fmla="*/ 2059362 w 2151063"/>
                  <a:gd name="connsiteY41" fmla="*/ 943635 h 1182688"/>
                  <a:gd name="connsiteX42" fmla="*/ 2074450 w 2151063"/>
                  <a:gd name="connsiteY42" fmla="*/ 919409 h 1182688"/>
                  <a:gd name="connsiteX43" fmla="*/ 2087155 w 2151063"/>
                  <a:gd name="connsiteY43" fmla="*/ 893992 h 1182688"/>
                  <a:gd name="connsiteX44" fmla="*/ 2097081 w 2151063"/>
                  <a:gd name="connsiteY44" fmla="*/ 867781 h 1182688"/>
                  <a:gd name="connsiteX45" fmla="*/ 2105419 w 2151063"/>
                  <a:gd name="connsiteY45" fmla="*/ 840379 h 1182688"/>
                  <a:gd name="connsiteX46" fmla="*/ 2112566 w 2151063"/>
                  <a:gd name="connsiteY46" fmla="*/ 797885 h 1182688"/>
                  <a:gd name="connsiteX47" fmla="*/ 2112963 w 2151063"/>
                  <a:gd name="connsiteY47" fmla="*/ 739109 h 1182688"/>
                  <a:gd name="connsiteX48" fmla="*/ 2103831 w 2151063"/>
                  <a:gd name="connsiteY48" fmla="*/ 678744 h 1182688"/>
                  <a:gd name="connsiteX49" fmla="*/ 2094699 w 2151063"/>
                  <a:gd name="connsiteY49" fmla="*/ 648561 h 1182688"/>
                  <a:gd name="connsiteX50" fmla="*/ 2084773 w 2151063"/>
                  <a:gd name="connsiteY50" fmla="*/ 621159 h 1182688"/>
                  <a:gd name="connsiteX51" fmla="*/ 2059362 w 2151063"/>
                  <a:gd name="connsiteY51" fmla="*/ 569928 h 1182688"/>
                  <a:gd name="connsiteX52" fmla="*/ 233158 w 2151063"/>
                  <a:gd name="connsiteY52" fmla="*/ 230187 h 1182688"/>
                  <a:gd name="connsiteX53" fmla="*/ 206541 w 2151063"/>
                  <a:gd name="connsiteY53" fmla="*/ 244085 h 1182688"/>
                  <a:gd name="connsiteX54" fmla="*/ 158870 w 2151063"/>
                  <a:gd name="connsiteY54" fmla="*/ 277836 h 1182688"/>
                  <a:gd name="connsiteX55" fmla="*/ 117952 w 2151063"/>
                  <a:gd name="connsiteY55" fmla="*/ 317146 h 1182688"/>
                  <a:gd name="connsiteX56" fmla="*/ 84980 w 2151063"/>
                  <a:gd name="connsiteY56" fmla="*/ 362810 h 1182688"/>
                  <a:gd name="connsiteX57" fmla="*/ 59953 w 2151063"/>
                  <a:gd name="connsiteY57" fmla="*/ 412444 h 1182688"/>
                  <a:gd name="connsiteX58" fmla="*/ 43268 w 2151063"/>
                  <a:gd name="connsiteY58" fmla="*/ 466446 h 1182688"/>
                  <a:gd name="connsiteX59" fmla="*/ 34925 w 2151063"/>
                  <a:gd name="connsiteY59" fmla="*/ 523624 h 1182688"/>
                  <a:gd name="connsiteX60" fmla="*/ 36117 w 2151063"/>
                  <a:gd name="connsiteY60" fmla="*/ 582788 h 1182688"/>
                  <a:gd name="connsiteX61" fmla="*/ 40090 w 2151063"/>
                  <a:gd name="connsiteY61" fmla="*/ 613363 h 1182688"/>
                  <a:gd name="connsiteX62" fmla="*/ 46446 w 2151063"/>
                  <a:gd name="connsiteY62" fmla="*/ 643143 h 1182688"/>
                  <a:gd name="connsiteX63" fmla="*/ 65117 w 2151063"/>
                  <a:gd name="connsiteY63" fmla="*/ 699528 h 1182688"/>
                  <a:gd name="connsiteX64" fmla="*/ 91336 w 2151063"/>
                  <a:gd name="connsiteY64" fmla="*/ 753133 h 1182688"/>
                  <a:gd name="connsiteX65" fmla="*/ 123514 w 2151063"/>
                  <a:gd name="connsiteY65" fmla="*/ 802767 h 1182688"/>
                  <a:gd name="connsiteX66" fmla="*/ 162446 w 2151063"/>
                  <a:gd name="connsiteY66" fmla="*/ 848430 h 1182688"/>
                  <a:gd name="connsiteX67" fmla="*/ 205350 w 2151063"/>
                  <a:gd name="connsiteY67" fmla="*/ 889726 h 1182688"/>
                  <a:gd name="connsiteX68" fmla="*/ 252226 w 2151063"/>
                  <a:gd name="connsiteY68" fmla="*/ 927051 h 1182688"/>
                  <a:gd name="connsiteX69" fmla="*/ 302281 w 2151063"/>
                  <a:gd name="connsiteY69" fmla="*/ 959611 h 1182688"/>
                  <a:gd name="connsiteX70" fmla="*/ 328103 w 2151063"/>
                  <a:gd name="connsiteY70" fmla="*/ 973906 h 1182688"/>
                  <a:gd name="connsiteX71" fmla="*/ 356308 w 2151063"/>
                  <a:gd name="connsiteY71" fmla="*/ 988994 h 1182688"/>
                  <a:gd name="connsiteX72" fmla="*/ 414706 w 2151063"/>
                  <a:gd name="connsiteY72" fmla="*/ 1014010 h 1182688"/>
                  <a:gd name="connsiteX73" fmla="*/ 444500 w 2151063"/>
                  <a:gd name="connsiteY73" fmla="*/ 1025525 h 1182688"/>
                  <a:gd name="connsiteX74" fmla="*/ 419076 w 2151063"/>
                  <a:gd name="connsiteY74" fmla="*/ 1013613 h 1182688"/>
                  <a:gd name="connsiteX75" fmla="*/ 371007 w 2151063"/>
                  <a:gd name="connsiteY75" fmla="*/ 988597 h 1182688"/>
                  <a:gd name="connsiteX76" fmla="*/ 347171 w 2151063"/>
                  <a:gd name="connsiteY76" fmla="*/ 973906 h 1182688"/>
                  <a:gd name="connsiteX77" fmla="*/ 322541 w 2151063"/>
                  <a:gd name="connsiteY77" fmla="*/ 958420 h 1182688"/>
                  <a:gd name="connsiteX78" fmla="*/ 274473 w 2151063"/>
                  <a:gd name="connsiteY78" fmla="*/ 922683 h 1182688"/>
                  <a:gd name="connsiteX79" fmla="*/ 229583 w 2151063"/>
                  <a:gd name="connsiteY79" fmla="*/ 882579 h 1182688"/>
                  <a:gd name="connsiteX80" fmla="*/ 189459 w 2151063"/>
                  <a:gd name="connsiteY80" fmla="*/ 838106 h 1182688"/>
                  <a:gd name="connsiteX81" fmla="*/ 154103 w 2151063"/>
                  <a:gd name="connsiteY81" fmla="*/ 790458 h 1182688"/>
                  <a:gd name="connsiteX82" fmla="*/ 124706 w 2151063"/>
                  <a:gd name="connsiteY82" fmla="*/ 738838 h 1182688"/>
                  <a:gd name="connsiteX83" fmla="*/ 102062 w 2151063"/>
                  <a:gd name="connsiteY83" fmla="*/ 683645 h 1182688"/>
                  <a:gd name="connsiteX84" fmla="*/ 86966 w 2151063"/>
                  <a:gd name="connsiteY84" fmla="*/ 625672 h 1182688"/>
                  <a:gd name="connsiteX85" fmla="*/ 83391 w 2151063"/>
                  <a:gd name="connsiteY85" fmla="*/ 595892 h 1182688"/>
                  <a:gd name="connsiteX86" fmla="*/ 81405 w 2151063"/>
                  <a:gd name="connsiteY86" fmla="*/ 569685 h 1182688"/>
                  <a:gd name="connsiteX87" fmla="*/ 83391 w 2151063"/>
                  <a:gd name="connsiteY87" fmla="*/ 518462 h 1182688"/>
                  <a:gd name="connsiteX88" fmla="*/ 92131 w 2151063"/>
                  <a:gd name="connsiteY88" fmla="*/ 468828 h 1182688"/>
                  <a:gd name="connsiteX89" fmla="*/ 106829 w 2151063"/>
                  <a:gd name="connsiteY89" fmla="*/ 419591 h 1182688"/>
                  <a:gd name="connsiteX90" fmla="*/ 127089 w 2151063"/>
                  <a:gd name="connsiteY90" fmla="*/ 373531 h 1182688"/>
                  <a:gd name="connsiteX91" fmla="*/ 152117 w 2151063"/>
                  <a:gd name="connsiteY91" fmla="*/ 329058 h 1182688"/>
                  <a:gd name="connsiteX92" fmla="*/ 181911 w 2151063"/>
                  <a:gd name="connsiteY92" fmla="*/ 287366 h 1182688"/>
                  <a:gd name="connsiteX93" fmla="*/ 215281 w 2151063"/>
                  <a:gd name="connsiteY93" fmla="*/ 248452 h 1182688"/>
                  <a:gd name="connsiteX94" fmla="*/ 950292 w 2151063"/>
                  <a:gd name="connsiteY94" fmla="*/ 112712 h 1182688"/>
                  <a:gd name="connsiteX95" fmla="*/ 822075 w 2151063"/>
                  <a:gd name="connsiteY95" fmla="*/ 115489 h 1182688"/>
                  <a:gd name="connsiteX96" fmla="*/ 758561 w 2151063"/>
                  <a:gd name="connsiteY96" fmla="*/ 119456 h 1182688"/>
                  <a:gd name="connsiteX97" fmla="*/ 705369 w 2151063"/>
                  <a:gd name="connsiteY97" fmla="*/ 124217 h 1182688"/>
                  <a:gd name="connsiteX98" fmla="*/ 597397 w 2151063"/>
                  <a:gd name="connsiteY98" fmla="*/ 136118 h 1182688"/>
                  <a:gd name="connsiteX99" fmla="*/ 488631 w 2151063"/>
                  <a:gd name="connsiteY99" fmla="*/ 153574 h 1182688"/>
                  <a:gd name="connsiteX100" fmla="*/ 381849 w 2151063"/>
                  <a:gd name="connsiteY100" fmla="*/ 178170 h 1182688"/>
                  <a:gd name="connsiteX101" fmla="*/ 329848 w 2151063"/>
                  <a:gd name="connsiteY101" fmla="*/ 193643 h 1182688"/>
                  <a:gd name="connsiteX102" fmla="*/ 309206 w 2151063"/>
                  <a:gd name="connsiteY102" fmla="*/ 208321 h 1182688"/>
                  <a:gd name="connsiteX103" fmla="*/ 270304 w 2151063"/>
                  <a:gd name="connsiteY103" fmla="*/ 239662 h 1182688"/>
                  <a:gd name="connsiteX104" fmla="*/ 234181 w 2151063"/>
                  <a:gd name="connsiteY104" fmla="*/ 274970 h 1182688"/>
                  <a:gd name="connsiteX105" fmla="*/ 201631 w 2151063"/>
                  <a:gd name="connsiteY105" fmla="*/ 313848 h 1182688"/>
                  <a:gd name="connsiteX106" fmla="*/ 186943 w 2151063"/>
                  <a:gd name="connsiteY106" fmla="*/ 334874 h 1182688"/>
                  <a:gd name="connsiteX107" fmla="*/ 169080 w 2151063"/>
                  <a:gd name="connsiteY107" fmla="*/ 362248 h 1182688"/>
                  <a:gd name="connsiteX108" fmla="*/ 142087 w 2151063"/>
                  <a:gd name="connsiteY108" fmla="*/ 418185 h 1182688"/>
                  <a:gd name="connsiteX109" fmla="*/ 124621 w 2151063"/>
                  <a:gd name="connsiteY109" fmla="*/ 475709 h 1182688"/>
                  <a:gd name="connsiteX110" fmla="*/ 115888 w 2151063"/>
                  <a:gd name="connsiteY110" fmla="*/ 534423 h 1182688"/>
                  <a:gd name="connsiteX111" fmla="*/ 115888 w 2151063"/>
                  <a:gd name="connsiteY111" fmla="*/ 593534 h 1182688"/>
                  <a:gd name="connsiteX112" fmla="*/ 125415 w 2151063"/>
                  <a:gd name="connsiteY112" fmla="*/ 652249 h 1182688"/>
                  <a:gd name="connsiteX113" fmla="*/ 144469 w 2151063"/>
                  <a:gd name="connsiteY113" fmla="*/ 709773 h 1182688"/>
                  <a:gd name="connsiteX114" fmla="*/ 172256 w 2151063"/>
                  <a:gd name="connsiteY114" fmla="*/ 765313 h 1182688"/>
                  <a:gd name="connsiteX115" fmla="*/ 189722 w 2151063"/>
                  <a:gd name="connsiteY115" fmla="*/ 792290 h 1182688"/>
                  <a:gd name="connsiteX116" fmla="*/ 209570 w 2151063"/>
                  <a:gd name="connsiteY116" fmla="*/ 818870 h 1182688"/>
                  <a:gd name="connsiteX117" fmla="*/ 252044 w 2151063"/>
                  <a:gd name="connsiteY117" fmla="*/ 866080 h 1182688"/>
                  <a:gd name="connsiteX118" fmla="*/ 300076 w 2151063"/>
                  <a:gd name="connsiteY118" fmla="*/ 908132 h 1182688"/>
                  <a:gd name="connsiteX119" fmla="*/ 352077 w 2151063"/>
                  <a:gd name="connsiteY119" fmla="*/ 944630 h 1182688"/>
                  <a:gd name="connsiteX120" fmla="*/ 407651 w 2151063"/>
                  <a:gd name="connsiteY120" fmla="*/ 976764 h 1182688"/>
                  <a:gd name="connsiteX121" fmla="*/ 465210 w 2151063"/>
                  <a:gd name="connsiteY121" fmla="*/ 1004931 h 1182688"/>
                  <a:gd name="connsiteX122" fmla="*/ 524754 w 2151063"/>
                  <a:gd name="connsiteY122" fmla="*/ 1029131 h 1182688"/>
                  <a:gd name="connsiteX123" fmla="*/ 585488 w 2151063"/>
                  <a:gd name="connsiteY123" fmla="*/ 1050157 h 1182688"/>
                  <a:gd name="connsiteX124" fmla="*/ 616054 w 2151063"/>
                  <a:gd name="connsiteY124" fmla="*/ 1059281 h 1182688"/>
                  <a:gd name="connsiteX125" fmla="*/ 666467 w 2151063"/>
                  <a:gd name="connsiteY125" fmla="*/ 1074753 h 1182688"/>
                  <a:gd name="connsiteX126" fmla="*/ 717675 w 2151063"/>
                  <a:gd name="connsiteY126" fmla="*/ 1089432 h 1182688"/>
                  <a:gd name="connsiteX127" fmla="*/ 795875 w 2151063"/>
                  <a:gd name="connsiteY127" fmla="*/ 1098953 h 1182688"/>
                  <a:gd name="connsiteX128" fmla="*/ 873282 w 2151063"/>
                  <a:gd name="connsiteY128" fmla="*/ 1105697 h 1182688"/>
                  <a:gd name="connsiteX129" fmla="*/ 943940 w 2151063"/>
                  <a:gd name="connsiteY129" fmla="*/ 1111251 h 1182688"/>
                  <a:gd name="connsiteX130" fmla="*/ 1085654 w 2151063"/>
                  <a:gd name="connsiteY130" fmla="*/ 1116012 h 1182688"/>
                  <a:gd name="connsiteX131" fmla="*/ 1227765 w 2151063"/>
                  <a:gd name="connsiteY131" fmla="*/ 1113632 h 1182688"/>
                  <a:gd name="connsiteX132" fmla="*/ 1369081 w 2151063"/>
                  <a:gd name="connsiteY132" fmla="*/ 1103714 h 1182688"/>
                  <a:gd name="connsiteX133" fmla="*/ 1440136 w 2151063"/>
                  <a:gd name="connsiteY133" fmla="*/ 1096176 h 1182688"/>
                  <a:gd name="connsiteX134" fmla="*/ 1498886 w 2151063"/>
                  <a:gd name="connsiteY134" fmla="*/ 1089432 h 1182688"/>
                  <a:gd name="connsiteX135" fmla="*/ 1589392 w 2151063"/>
                  <a:gd name="connsiteY135" fmla="*/ 1075944 h 1182688"/>
                  <a:gd name="connsiteX136" fmla="*/ 1650127 w 2151063"/>
                  <a:gd name="connsiteY136" fmla="*/ 1064439 h 1182688"/>
                  <a:gd name="connsiteX137" fmla="*/ 1709670 w 2151063"/>
                  <a:gd name="connsiteY137" fmla="*/ 1050554 h 1182688"/>
                  <a:gd name="connsiteX138" fmla="*/ 1768420 w 2151063"/>
                  <a:gd name="connsiteY138" fmla="*/ 1032701 h 1182688"/>
                  <a:gd name="connsiteX139" fmla="*/ 1824391 w 2151063"/>
                  <a:gd name="connsiteY139" fmla="*/ 1010088 h 1182688"/>
                  <a:gd name="connsiteX140" fmla="*/ 1877980 w 2151063"/>
                  <a:gd name="connsiteY140" fmla="*/ 981921 h 1182688"/>
                  <a:gd name="connsiteX141" fmla="*/ 1902988 w 2151063"/>
                  <a:gd name="connsiteY141" fmla="*/ 965259 h 1182688"/>
                  <a:gd name="connsiteX142" fmla="*/ 1916485 w 2151063"/>
                  <a:gd name="connsiteY142" fmla="*/ 956135 h 1182688"/>
                  <a:gd name="connsiteX143" fmla="*/ 1941890 w 2151063"/>
                  <a:gd name="connsiteY143" fmla="*/ 935109 h 1182688"/>
                  <a:gd name="connsiteX144" fmla="*/ 1963723 w 2151063"/>
                  <a:gd name="connsiteY144" fmla="*/ 912099 h 1182688"/>
                  <a:gd name="connsiteX145" fmla="*/ 1982777 w 2151063"/>
                  <a:gd name="connsiteY145" fmla="*/ 887899 h 1182688"/>
                  <a:gd name="connsiteX146" fmla="*/ 1999449 w 2151063"/>
                  <a:gd name="connsiteY146" fmla="*/ 862113 h 1182688"/>
                  <a:gd name="connsiteX147" fmla="*/ 2013342 w 2151063"/>
                  <a:gd name="connsiteY147" fmla="*/ 834739 h 1182688"/>
                  <a:gd name="connsiteX148" fmla="*/ 2024457 w 2151063"/>
                  <a:gd name="connsiteY148" fmla="*/ 806572 h 1182688"/>
                  <a:gd name="connsiteX149" fmla="*/ 2032793 w 2151063"/>
                  <a:gd name="connsiteY149" fmla="*/ 777612 h 1182688"/>
                  <a:gd name="connsiteX150" fmla="*/ 2038351 w 2151063"/>
                  <a:gd name="connsiteY150" fmla="*/ 747858 h 1182688"/>
                  <a:gd name="connsiteX151" fmla="*/ 2041526 w 2151063"/>
                  <a:gd name="connsiteY151" fmla="*/ 717707 h 1182688"/>
                  <a:gd name="connsiteX152" fmla="*/ 2041526 w 2151063"/>
                  <a:gd name="connsiteY152" fmla="*/ 671291 h 1182688"/>
                  <a:gd name="connsiteX153" fmla="*/ 2032396 w 2151063"/>
                  <a:gd name="connsiteY153" fmla="*/ 609403 h 1182688"/>
                  <a:gd name="connsiteX154" fmla="*/ 2013342 w 2151063"/>
                  <a:gd name="connsiteY154" fmla="*/ 548705 h 1182688"/>
                  <a:gd name="connsiteX155" fmla="*/ 1999846 w 2151063"/>
                  <a:gd name="connsiteY155" fmla="*/ 519745 h 1182688"/>
                  <a:gd name="connsiteX156" fmla="*/ 1988731 w 2151063"/>
                  <a:gd name="connsiteY156" fmla="*/ 497925 h 1182688"/>
                  <a:gd name="connsiteX157" fmla="*/ 1962929 w 2151063"/>
                  <a:gd name="connsiteY157" fmla="*/ 456667 h 1182688"/>
                  <a:gd name="connsiteX158" fmla="*/ 1948241 w 2151063"/>
                  <a:gd name="connsiteY158" fmla="*/ 437227 h 1182688"/>
                  <a:gd name="connsiteX159" fmla="*/ 1925615 w 2151063"/>
                  <a:gd name="connsiteY159" fmla="*/ 417788 h 1182688"/>
                  <a:gd name="connsiteX160" fmla="*/ 1877980 w 2151063"/>
                  <a:gd name="connsiteY160" fmla="*/ 381687 h 1182688"/>
                  <a:gd name="connsiteX161" fmla="*/ 1827963 w 2151063"/>
                  <a:gd name="connsiteY161" fmla="*/ 348759 h 1182688"/>
                  <a:gd name="connsiteX162" fmla="*/ 1776756 w 2151063"/>
                  <a:gd name="connsiteY162" fmla="*/ 319005 h 1182688"/>
                  <a:gd name="connsiteX163" fmla="*/ 1750954 w 2151063"/>
                  <a:gd name="connsiteY163" fmla="*/ 305120 h 1182688"/>
                  <a:gd name="connsiteX164" fmla="*/ 1722373 w 2151063"/>
                  <a:gd name="connsiteY164" fmla="*/ 290838 h 1182688"/>
                  <a:gd name="connsiteX165" fmla="*/ 1664417 w 2151063"/>
                  <a:gd name="connsiteY165" fmla="*/ 263068 h 1182688"/>
                  <a:gd name="connsiteX166" fmla="*/ 1575896 w 2151063"/>
                  <a:gd name="connsiteY166" fmla="*/ 225777 h 1182688"/>
                  <a:gd name="connsiteX167" fmla="*/ 1454824 w 2151063"/>
                  <a:gd name="connsiteY167" fmla="*/ 185708 h 1182688"/>
                  <a:gd name="connsiteX168" fmla="*/ 1330973 w 2151063"/>
                  <a:gd name="connsiteY168" fmla="*/ 154367 h 1182688"/>
                  <a:gd name="connsiteX169" fmla="*/ 1205535 w 2151063"/>
                  <a:gd name="connsiteY169" fmla="*/ 132548 h 1182688"/>
                  <a:gd name="connsiteX170" fmla="*/ 1077715 w 2151063"/>
                  <a:gd name="connsiteY170" fmla="*/ 118663 h 1182688"/>
                  <a:gd name="connsiteX171" fmla="*/ 970360 w 2151063"/>
                  <a:gd name="connsiteY171" fmla="*/ 31750 h 1182688"/>
                  <a:gd name="connsiteX172" fmla="*/ 905670 w 2151063"/>
                  <a:gd name="connsiteY172" fmla="*/ 32146 h 1182688"/>
                  <a:gd name="connsiteX173" fmla="*/ 840582 w 2151063"/>
                  <a:gd name="connsiteY173" fmla="*/ 35712 h 1182688"/>
                  <a:gd name="connsiteX174" fmla="*/ 775891 w 2151063"/>
                  <a:gd name="connsiteY174" fmla="*/ 41654 h 1182688"/>
                  <a:gd name="connsiteX175" fmla="*/ 711994 w 2151063"/>
                  <a:gd name="connsiteY175" fmla="*/ 51559 h 1182688"/>
                  <a:gd name="connsiteX176" fmla="*/ 648098 w 2151063"/>
                  <a:gd name="connsiteY176" fmla="*/ 64236 h 1182688"/>
                  <a:gd name="connsiteX177" fmla="*/ 616744 w 2151063"/>
                  <a:gd name="connsiteY177" fmla="*/ 71764 h 1182688"/>
                  <a:gd name="connsiteX178" fmla="*/ 574279 w 2151063"/>
                  <a:gd name="connsiteY178" fmla="*/ 82856 h 1182688"/>
                  <a:gd name="connsiteX179" fmla="*/ 490538 w 2151063"/>
                  <a:gd name="connsiteY179" fmla="*/ 110985 h 1182688"/>
                  <a:gd name="connsiteX180" fmla="*/ 449263 w 2151063"/>
                  <a:gd name="connsiteY180" fmla="*/ 128020 h 1182688"/>
                  <a:gd name="connsiteX181" fmla="*/ 508794 w 2151063"/>
                  <a:gd name="connsiteY181" fmla="*/ 115739 h 1182688"/>
                  <a:gd name="connsiteX182" fmla="*/ 629048 w 2151063"/>
                  <a:gd name="connsiteY182" fmla="*/ 96326 h 1182688"/>
                  <a:gd name="connsiteX183" fmla="*/ 750491 w 2151063"/>
                  <a:gd name="connsiteY183" fmla="*/ 83253 h 1182688"/>
                  <a:gd name="connsiteX184" fmla="*/ 872729 w 2151063"/>
                  <a:gd name="connsiteY184" fmla="*/ 77310 h 1182688"/>
                  <a:gd name="connsiteX185" fmla="*/ 933451 w 2151063"/>
                  <a:gd name="connsiteY185" fmla="*/ 76914 h 1182688"/>
                  <a:gd name="connsiteX186" fmla="*/ 1003301 w 2151063"/>
                  <a:gd name="connsiteY186" fmla="*/ 77706 h 1182688"/>
                  <a:gd name="connsiteX187" fmla="*/ 1142207 w 2151063"/>
                  <a:gd name="connsiteY187" fmla="*/ 87611 h 1182688"/>
                  <a:gd name="connsiteX188" fmla="*/ 1245395 w 2151063"/>
                  <a:gd name="connsiteY188" fmla="*/ 101873 h 1182688"/>
                  <a:gd name="connsiteX189" fmla="*/ 1314451 w 2151063"/>
                  <a:gd name="connsiteY189" fmla="*/ 114154 h 1182688"/>
                  <a:gd name="connsiteX190" fmla="*/ 1382317 w 2151063"/>
                  <a:gd name="connsiteY190" fmla="*/ 129209 h 1182688"/>
                  <a:gd name="connsiteX191" fmla="*/ 1449785 w 2151063"/>
                  <a:gd name="connsiteY191" fmla="*/ 146640 h 1182688"/>
                  <a:gd name="connsiteX192" fmla="*/ 1483123 w 2151063"/>
                  <a:gd name="connsiteY192" fmla="*/ 156148 h 1182688"/>
                  <a:gd name="connsiteX193" fmla="*/ 1547417 w 2151063"/>
                  <a:gd name="connsiteY193" fmla="*/ 176750 h 1182688"/>
                  <a:gd name="connsiteX194" fmla="*/ 1643064 w 2151063"/>
                  <a:gd name="connsiteY194" fmla="*/ 213197 h 1182688"/>
                  <a:gd name="connsiteX195" fmla="*/ 1705770 w 2151063"/>
                  <a:gd name="connsiteY195" fmla="*/ 240533 h 1182688"/>
                  <a:gd name="connsiteX196" fmla="*/ 1736726 w 2151063"/>
                  <a:gd name="connsiteY196" fmla="*/ 255588 h 1182688"/>
                  <a:gd name="connsiteX197" fmla="*/ 1709342 w 2151063"/>
                  <a:gd name="connsiteY197" fmla="*/ 238949 h 1182688"/>
                  <a:gd name="connsiteX198" fmla="*/ 1653382 w 2151063"/>
                  <a:gd name="connsiteY198" fmla="*/ 208047 h 1182688"/>
                  <a:gd name="connsiteX199" fmla="*/ 1625601 w 2151063"/>
                  <a:gd name="connsiteY199" fmla="*/ 193785 h 1182688"/>
                  <a:gd name="connsiteX200" fmla="*/ 1596232 w 2151063"/>
                  <a:gd name="connsiteY200" fmla="*/ 179523 h 1182688"/>
                  <a:gd name="connsiteX201" fmla="*/ 1537495 w 2151063"/>
                  <a:gd name="connsiteY201" fmla="*/ 152583 h 1182688"/>
                  <a:gd name="connsiteX202" fmla="*/ 1477567 w 2151063"/>
                  <a:gd name="connsiteY202" fmla="*/ 128416 h 1182688"/>
                  <a:gd name="connsiteX203" fmla="*/ 1416448 w 2151063"/>
                  <a:gd name="connsiteY203" fmla="*/ 107023 h 1182688"/>
                  <a:gd name="connsiteX204" fmla="*/ 1354139 w 2151063"/>
                  <a:gd name="connsiteY204" fmla="*/ 88007 h 1182688"/>
                  <a:gd name="connsiteX205" fmla="*/ 1291432 w 2151063"/>
                  <a:gd name="connsiteY205" fmla="*/ 72160 h 1182688"/>
                  <a:gd name="connsiteX206" fmla="*/ 1227932 w 2151063"/>
                  <a:gd name="connsiteY206" fmla="*/ 58294 h 1182688"/>
                  <a:gd name="connsiteX207" fmla="*/ 1163638 w 2151063"/>
                  <a:gd name="connsiteY207" fmla="*/ 47597 h 1182688"/>
                  <a:gd name="connsiteX208" fmla="*/ 1099345 w 2151063"/>
                  <a:gd name="connsiteY208" fmla="*/ 39277 h 1182688"/>
                  <a:gd name="connsiteX209" fmla="*/ 1034654 w 2151063"/>
                  <a:gd name="connsiteY209" fmla="*/ 34127 h 1182688"/>
                  <a:gd name="connsiteX210" fmla="*/ 976240 w 2151063"/>
                  <a:gd name="connsiteY210" fmla="*/ 0 h 1182688"/>
                  <a:gd name="connsiteX211" fmla="*/ 1045347 w 2151063"/>
                  <a:gd name="connsiteY211" fmla="*/ 3172 h 1182688"/>
                  <a:gd name="connsiteX212" fmla="*/ 1114851 w 2151063"/>
                  <a:gd name="connsiteY212" fmla="*/ 8723 h 1182688"/>
                  <a:gd name="connsiteX213" fmla="*/ 1183959 w 2151063"/>
                  <a:gd name="connsiteY213" fmla="*/ 18238 h 1182688"/>
                  <a:gd name="connsiteX214" fmla="*/ 1252669 w 2151063"/>
                  <a:gd name="connsiteY214" fmla="*/ 30529 h 1182688"/>
                  <a:gd name="connsiteX215" fmla="*/ 1321379 w 2151063"/>
                  <a:gd name="connsiteY215" fmla="*/ 45198 h 1182688"/>
                  <a:gd name="connsiteX216" fmla="*/ 1389295 w 2151063"/>
                  <a:gd name="connsiteY216" fmla="*/ 63833 h 1182688"/>
                  <a:gd name="connsiteX217" fmla="*/ 1455622 w 2151063"/>
                  <a:gd name="connsiteY217" fmla="*/ 85242 h 1182688"/>
                  <a:gd name="connsiteX218" fmla="*/ 1521154 w 2151063"/>
                  <a:gd name="connsiteY218" fmla="*/ 109427 h 1182688"/>
                  <a:gd name="connsiteX219" fmla="*/ 1585496 w 2151063"/>
                  <a:gd name="connsiteY219" fmla="*/ 136784 h 1182688"/>
                  <a:gd name="connsiteX220" fmla="*/ 1647851 w 2151063"/>
                  <a:gd name="connsiteY220" fmla="*/ 166916 h 1182688"/>
                  <a:gd name="connsiteX221" fmla="*/ 1707823 w 2151063"/>
                  <a:gd name="connsiteY221" fmla="*/ 200617 h 1182688"/>
                  <a:gd name="connsiteX222" fmla="*/ 1766604 w 2151063"/>
                  <a:gd name="connsiteY222" fmla="*/ 237093 h 1182688"/>
                  <a:gd name="connsiteX223" fmla="*/ 1822605 w 2151063"/>
                  <a:gd name="connsiteY223" fmla="*/ 275947 h 1182688"/>
                  <a:gd name="connsiteX224" fmla="*/ 1849613 w 2151063"/>
                  <a:gd name="connsiteY224" fmla="*/ 296961 h 1182688"/>
                  <a:gd name="connsiteX225" fmla="*/ 1875826 w 2151063"/>
                  <a:gd name="connsiteY225" fmla="*/ 317974 h 1182688"/>
                  <a:gd name="connsiteX226" fmla="*/ 1924280 w 2151063"/>
                  <a:gd name="connsiteY226" fmla="*/ 364362 h 1182688"/>
                  <a:gd name="connsiteX227" fmla="*/ 1946919 w 2151063"/>
                  <a:gd name="connsiteY227" fmla="*/ 388943 h 1182688"/>
                  <a:gd name="connsiteX228" fmla="*/ 1957642 w 2151063"/>
                  <a:gd name="connsiteY228" fmla="*/ 398458 h 1182688"/>
                  <a:gd name="connsiteX229" fmla="*/ 1968366 w 2151063"/>
                  <a:gd name="connsiteY229" fmla="*/ 407577 h 1182688"/>
                  <a:gd name="connsiteX230" fmla="*/ 1991004 w 2151063"/>
                  <a:gd name="connsiteY230" fmla="*/ 428194 h 1182688"/>
                  <a:gd name="connsiteX231" fmla="*/ 2032707 w 2151063"/>
                  <a:gd name="connsiteY231" fmla="*/ 472203 h 1182688"/>
                  <a:gd name="connsiteX232" fmla="*/ 2069247 w 2151063"/>
                  <a:gd name="connsiteY232" fmla="*/ 520177 h 1182688"/>
                  <a:gd name="connsiteX233" fmla="*/ 2100226 w 2151063"/>
                  <a:gd name="connsiteY233" fmla="*/ 572115 h 1182688"/>
                  <a:gd name="connsiteX234" fmla="*/ 2124850 w 2151063"/>
                  <a:gd name="connsiteY234" fmla="*/ 626432 h 1182688"/>
                  <a:gd name="connsiteX235" fmla="*/ 2142325 w 2151063"/>
                  <a:gd name="connsiteY235" fmla="*/ 683525 h 1182688"/>
                  <a:gd name="connsiteX236" fmla="*/ 2151063 w 2151063"/>
                  <a:gd name="connsiteY236" fmla="*/ 742600 h 1182688"/>
                  <a:gd name="connsiteX237" fmla="*/ 2151063 w 2151063"/>
                  <a:gd name="connsiteY237" fmla="*/ 803261 h 1182688"/>
                  <a:gd name="connsiteX238" fmla="*/ 2147091 w 2151063"/>
                  <a:gd name="connsiteY238" fmla="*/ 834186 h 1182688"/>
                  <a:gd name="connsiteX239" fmla="*/ 2144311 w 2151063"/>
                  <a:gd name="connsiteY239" fmla="*/ 848855 h 1182688"/>
                  <a:gd name="connsiteX240" fmla="*/ 2136765 w 2151063"/>
                  <a:gd name="connsiteY240" fmla="*/ 878195 h 1182688"/>
                  <a:gd name="connsiteX241" fmla="*/ 2126439 w 2151063"/>
                  <a:gd name="connsiteY241" fmla="*/ 905551 h 1182688"/>
                  <a:gd name="connsiteX242" fmla="*/ 2114524 w 2151063"/>
                  <a:gd name="connsiteY242" fmla="*/ 931322 h 1182688"/>
                  <a:gd name="connsiteX243" fmla="*/ 2092282 w 2151063"/>
                  <a:gd name="connsiteY243" fmla="*/ 966609 h 1182688"/>
                  <a:gd name="connsiteX244" fmla="*/ 2055743 w 2151063"/>
                  <a:gd name="connsiteY244" fmla="*/ 1008239 h 1182688"/>
                  <a:gd name="connsiteX245" fmla="*/ 2013246 w 2151063"/>
                  <a:gd name="connsiteY245" fmla="*/ 1043921 h 1182688"/>
                  <a:gd name="connsiteX246" fmla="*/ 1964791 w 2151063"/>
                  <a:gd name="connsiteY246" fmla="*/ 1074054 h 1182688"/>
                  <a:gd name="connsiteX247" fmla="*/ 1912762 w 2151063"/>
                  <a:gd name="connsiteY247" fmla="*/ 1098239 h 1182688"/>
                  <a:gd name="connsiteX248" fmla="*/ 1857556 w 2151063"/>
                  <a:gd name="connsiteY248" fmla="*/ 1117666 h 1182688"/>
                  <a:gd name="connsiteX249" fmla="*/ 1829754 w 2151063"/>
                  <a:gd name="connsiteY249" fmla="*/ 1125596 h 1182688"/>
                  <a:gd name="connsiteX250" fmla="*/ 1792817 w 2151063"/>
                  <a:gd name="connsiteY250" fmla="*/ 1134318 h 1182688"/>
                  <a:gd name="connsiteX251" fmla="*/ 1717753 w 2151063"/>
                  <a:gd name="connsiteY251" fmla="*/ 1148988 h 1182688"/>
                  <a:gd name="connsiteX252" fmla="*/ 1641894 w 2151063"/>
                  <a:gd name="connsiteY252" fmla="*/ 1160882 h 1182688"/>
                  <a:gd name="connsiteX253" fmla="*/ 1565240 w 2151063"/>
                  <a:gd name="connsiteY253" fmla="*/ 1169208 h 1182688"/>
                  <a:gd name="connsiteX254" fmla="*/ 1450061 w 2151063"/>
                  <a:gd name="connsiteY254" fmla="*/ 1177930 h 1182688"/>
                  <a:gd name="connsiteX255" fmla="*/ 1295960 w 2151063"/>
                  <a:gd name="connsiteY255" fmla="*/ 1181895 h 1182688"/>
                  <a:gd name="connsiteX256" fmla="*/ 1219704 w 2151063"/>
                  <a:gd name="connsiteY256" fmla="*/ 1182688 h 1182688"/>
                  <a:gd name="connsiteX257" fmla="*/ 1137093 w 2151063"/>
                  <a:gd name="connsiteY257" fmla="*/ 1182688 h 1182688"/>
                  <a:gd name="connsiteX258" fmla="*/ 971076 w 2151063"/>
                  <a:gd name="connsiteY258" fmla="*/ 1177930 h 1182688"/>
                  <a:gd name="connsiteX259" fmla="*/ 723243 w 2151063"/>
                  <a:gd name="connsiteY259" fmla="*/ 1163657 h 1182688"/>
                  <a:gd name="connsiteX260" fmla="*/ 558021 w 2151063"/>
                  <a:gd name="connsiteY260" fmla="*/ 1150177 h 1182688"/>
                  <a:gd name="connsiteX261" fmla="*/ 552064 w 2151063"/>
                  <a:gd name="connsiteY261" fmla="*/ 1148988 h 1182688"/>
                  <a:gd name="connsiteX262" fmla="*/ 546504 w 2151063"/>
                  <a:gd name="connsiteY262" fmla="*/ 1141851 h 1182688"/>
                  <a:gd name="connsiteX263" fmla="*/ 546504 w 2151063"/>
                  <a:gd name="connsiteY263" fmla="*/ 1132732 h 1182688"/>
                  <a:gd name="connsiteX264" fmla="*/ 552064 w 2151063"/>
                  <a:gd name="connsiteY264" fmla="*/ 1125992 h 1182688"/>
                  <a:gd name="connsiteX265" fmla="*/ 558021 w 2151063"/>
                  <a:gd name="connsiteY265" fmla="*/ 1125596 h 1182688"/>
                  <a:gd name="connsiteX266" fmla="*/ 679555 w 2151063"/>
                  <a:gd name="connsiteY266" fmla="*/ 1131146 h 1182688"/>
                  <a:gd name="connsiteX267" fmla="*/ 801486 w 2151063"/>
                  <a:gd name="connsiteY267" fmla="*/ 1136697 h 1182688"/>
                  <a:gd name="connsiteX268" fmla="*/ 774081 w 2151063"/>
                  <a:gd name="connsiteY268" fmla="*/ 1130750 h 1182688"/>
                  <a:gd name="connsiteX269" fmla="*/ 747471 w 2151063"/>
                  <a:gd name="connsiteY269" fmla="*/ 1124010 h 1182688"/>
                  <a:gd name="connsiteX270" fmla="*/ 680349 w 2151063"/>
                  <a:gd name="connsiteY270" fmla="*/ 1114494 h 1182688"/>
                  <a:gd name="connsiteX271" fmla="*/ 614419 w 2151063"/>
                  <a:gd name="connsiteY271" fmla="*/ 1102996 h 1182688"/>
                  <a:gd name="connsiteX272" fmla="*/ 581057 w 2151063"/>
                  <a:gd name="connsiteY272" fmla="*/ 1096256 h 1182688"/>
                  <a:gd name="connsiteX273" fmla="*/ 515127 w 2151063"/>
                  <a:gd name="connsiteY273" fmla="*/ 1079604 h 1182688"/>
                  <a:gd name="connsiteX274" fmla="*/ 450389 w 2151063"/>
                  <a:gd name="connsiteY274" fmla="*/ 1060177 h 1182688"/>
                  <a:gd name="connsiteX275" fmla="*/ 386445 w 2151063"/>
                  <a:gd name="connsiteY275" fmla="*/ 1036388 h 1182688"/>
                  <a:gd name="connsiteX276" fmla="*/ 325281 w 2151063"/>
                  <a:gd name="connsiteY276" fmla="*/ 1007842 h 1182688"/>
                  <a:gd name="connsiteX277" fmla="*/ 266500 w 2151063"/>
                  <a:gd name="connsiteY277" fmla="*/ 974935 h 1182688"/>
                  <a:gd name="connsiteX278" fmla="*/ 210896 w 2151063"/>
                  <a:gd name="connsiteY278" fmla="*/ 936476 h 1182688"/>
                  <a:gd name="connsiteX279" fmla="*/ 159265 w 2151063"/>
                  <a:gd name="connsiteY279" fmla="*/ 891675 h 1182688"/>
                  <a:gd name="connsiteX280" fmla="*/ 135832 w 2151063"/>
                  <a:gd name="connsiteY280" fmla="*/ 867093 h 1182688"/>
                  <a:gd name="connsiteX281" fmla="*/ 116370 w 2151063"/>
                  <a:gd name="connsiteY281" fmla="*/ 844891 h 1182688"/>
                  <a:gd name="connsiteX282" fmla="*/ 80625 w 2151063"/>
                  <a:gd name="connsiteY282" fmla="*/ 797710 h 1182688"/>
                  <a:gd name="connsiteX283" fmla="*/ 50838 w 2151063"/>
                  <a:gd name="connsiteY283" fmla="*/ 746564 h 1182688"/>
                  <a:gd name="connsiteX284" fmla="*/ 27802 w 2151063"/>
                  <a:gd name="connsiteY284" fmla="*/ 693833 h 1182688"/>
                  <a:gd name="connsiteX285" fmla="*/ 11121 w 2151063"/>
                  <a:gd name="connsiteY285" fmla="*/ 638326 h 1182688"/>
                  <a:gd name="connsiteX286" fmla="*/ 1589 w 2151063"/>
                  <a:gd name="connsiteY286" fmla="*/ 581234 h 1182688"/>
                  <a:gd name="connsiteX287" fmla="*/ 0 w 2151063"/>
                  <a:gd name="connsiteY287" fmla="*/ 523348 h 1182688"/>
                  <a:gd name="connsiteX288" fmla="*/ 7149 w 2151063"/>
                  <a:gd name="connsiteY288" fmla="*/ 464273 h 1182688"/>
                  <a:gd name="connsiteX289" fmla="*/ 14298 w 2151063"/>
                  <a:gd name="connsiteY289" fmla="*/ 434934 h 1182688"/>
                  <a:gd name="connsiteX290" fmla="*/ 22639 w 2151063"/>
                  <a:gd name="connsiteY290" fmla="*/ 406388 h 1182688"/>
                  <a:gd name="connsiteX291" fmla="*/ 45674 w 2151063"/>
                  <a:gd name="connsiteY291" fmla="*/ 355639 h 1182688"/>
                  <a:gd name="connsiteX292" fmla="*/ 75065 w 2151063"/>
                  <a:gd name="connsiteY292" fmla="*/ 311630 h 1182688"/>
                  <a:gd name="connsiteX293" fmla="*/ 110413 w 2151063"/>
                  <a:gd name="connsiteY293" fmla="*/ 272776 h 1182688"/>
                  <a:gd name="connsiteX294" fmla="*/ 150527 w 2151063"/>
                  <a:gd name="connsiteY294" fmla="*/ 239868 h 1182688"/>
                  <a:gd name="connsiteX295" fmla="*/ 195407 w 2151063"/>
                  <a:gd name="connsiteY295" fmla="*/ 211718 h 1182688"/>
                  <a:gd name="connsiteX296" fmla="*/ 243861 w 2151063"/>
                  <a:gd name="connsiteY296" fmla="*/ 188723 h 1182688"/>
                  <a:gd name="connsiteX297" fmla="*/ 294699 w 2151063"/>
                  <a:gd name="connsiteY297" fmla="*/ 168502 h 1182688"/>
                  <a:gd name="connsiteX298" fmla="*/ 320912 w 2151063"/>
                  <a:gd name="connsiteY298" fmla="*/ 160573 h 1182688"/>
                  <a:gd name="connsiteX299" fmla="*/ 348317 w 2151063"/>
                  <a:gd name="connsiteY299" fmla="*/ 143524 h 1182688"/>
                  <a:gd name="connsiteX300" fmla="*/ 404317 w 2151063"/>
                  <a:gd name="connsiteY300" fmla="*/ 112599 h 1182688"/>
                  <a:gd name="connsiteX301" fmla="*/ 462701 w 2151063"/>
                  <a:gd name="connsiteY301" fmla="*/ 86432 h 1182688"/>
                  <a:gd name="connsiteX302" fmla="*/ 523468 w 2151063"/>
                  <a:gd name="connsiteY302" fmla="*/ 64229 h 1182688"/>
                  <a:gd name="connsiteX303" fmla="*/ 585029 w 2151063"/>
                  <a:gd name="connsiteY303" fmla="*/ 45991 h 1182688"/>
                  <a:gd name="connsiteX304" fmla="*/ 647781 w 2151063"/>
                  <a:gd name="connsiteY304" fmla="*/ 30925 h 1182688"/>
                  <a:gd name="connsiteX305" fmla="*/ 711328 w 2151063"/>
                  <a:gd name="connsiteY305" fmla="*/ 19427 h 1182688"/>
                  <a:gd name="connsiteX306" fmla="*/ 774478 w 2151063"/>
                  <a:gd name="connsiteY306" fmla="*/ 10308 h 1182688"/>
                  <a:gd name="connsiteX307" fmla="*/ 805854 w 2151063"/>
                  <a:gd name="connsiteY307" fmla="*/ 7137 h 1182688"/>
                  <a:gd name="connsiteX308" fmla="*/ 839614 w 2151063"/>
                  <a:gd name="connsiteY308" fmla="*/ 4361 h 1182688"/>
                  <a:gd name="connsiteX309" fmla="*/ 907927 w 2151063"/>
                  <a:gd name="connsiteY309" fmla="*/ 396 h 118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2151063" h="1182688">
                    <a:moveTo>
                      <a:pt x="2044671" y="546100"/>
                    </a:moveTo>
                    <a:lnTo>
                      <a:pt x="2052215" y="567545"/>
                    </a:lnTo>
                    <a:lnTo>
                      <a:pt x="2064523" y="611628"/>
                    </a:lnTo>
                    <a:lnTo>
                      <a:pt x="2072464" y="657298"/>
                    </a:lnTo>
                    <a:lnTo>
                      <a:pt x="2074847" y="704161"/>
                    </a:lnTo>
                    <a:lnTo>
                      <a:pt x="2073258" y="728386"/>
                    </a:lnTo>
                    <a:lnTo>
                      <a:pt x="2070876" y="758171"/>
                    </a:lnTo>
                    <a:lnTo>
                      <a:pt x="2056979" y="813771"/>
                    </a:lnTo>
                    <a:lnTo>
                      <a:pt x="2034745" y="864207"/>
                    </a:lnTo>
                    <a:lnTo>
                      <a:pt x="2004966" y="909481"/>
                    </a:lnTo>
                    <a:lnTo>
                      <a:pt x="1968438" y="949989"/>
                    </a:lnTo>
                    <a:lnTo>
                      <a:pt x="1926350" y="985731"/>
                    </a:lnTo>
                    <a:lnTo>
                      <a:pt x="1879102" y="1015913"/>
                    </a:lnTo>
                    <a:lnTo>
                      <a:pt x="1827882" y="1041330"/>
                    </a:lnTo>
                    <a:lnTo>
                      <a:pt x="1801280" y="1052053"/>
                    </a:lnTo>
                    <a:lnTo>
                      <a:pt x="1767928" y="1064364"/>
                    </a:lnTo>
                    <a:lnTo>
                      <a:pt x="1699239" y="1085015"/>
                    </a:lnTo>
                    <a:lnTo>
                      <a:pt x="1629358" y="1102092"/>
                    </a:lnTo>
                    <a:lnTo>
                      <a:pt x="1557889" y="1114801"/>
                    </a:lnTo>
                    <a:lnTo>
                      <a:pt x="1449892" y="1129892"/>
                    </a:lnTo>
                    <a:lnTo>
                      <a:pt x="1304969" y="1141012"/>
                    </a:lnTo>
                    <a:lnTo>
                      <a:pt x="1234692" y="1144189"/>
                    </a:lnTo>
                    <a:lnTo>
                      <a:pt x="1219604" y="1144586"/>
                    </a:lnTo>
                    <a:lnTo>
                      <a:pt x="1204913" y="1145380"/>
                    </a:lnTo>
                    <a:lnTo>
                      <a:pt x="1205310" y="1146969"/>
                    </a:lnTo>
                    <a:lnTo>
                      <a:pt x="1205310" y="1147763"/>
                    </a:lnTo>
                    <a:lnTo>
                      <a:pt x="1259309" y="1147366"/>
                    </a:lnTo>
                    <a:lnTo>
                      <a:pt x="1367306" y="1143792"/>
                    </a:lnTo>
                    <a:lnTo>
                      <a:pt x="1420908" y="1140615"/>
                    </a:lnTo>
                    <a:lnTo>
                      <a:pt x="1484832" y="1137040"/>
                    </a:lnTo>
                    <a:lnTo>
                      <a:pt x="1616256" y="1127906"/>
                    </a:lnTo>
                    <a:lnTo>
                      <a:pt x="1715915" y="1114404"/>
                    </a:lnTo>
                    <a:lnTo>
                      <a:pt x="1781031" y="1101298"/>
                    </a:lnTo>
                    <a:lnTo>
                      <a:pt x="1844558" y="1084618"/>
                    </a:lnTo>
                    <a:lnTo>
                      <a:pt x="1905307" y="1062379"/>
                    </a:lnTo>
                    <a:lnTo>
                      <a:pt x="1934291" y="1048876"/>
                    </a:lnTo>
                    <a:lnTo>
                      <a:pt x="1948982" y="1041727"/>
                    </a:lnTo>
                    <a:lnTo>
                      <a:pt x="1975584" y="1025445"/>
                    </a:lnTo>
                    <a:lnTo>
                      <a:pt x="2000201" y="1007176"/>
                    </a:lnTo>
                    <a:lnTo>
                      <a:pt x="2022436" y="987717"/>
                    </a:lnTo>
                    <a:lnTo>
                      <a:pt x="2041892" y="966668"/>
                    </a:lnTo>
                    <a:lnTo>
                      <a:pt x="2059362" y="943635"/>
                    </a:lnTo>
                    <a:lnTo>
                      <a:pt x="2074450" y="919409"/>
                    </a:lnTo>
                    <a:lnTo>
                      <a:pt x="2087155" y="893992"/>
                    </a:lnTo>
                    <a:lnTo>
                      <a:pt x="2097081" y="867781"/>
                    </a:lnTo>
                    <a:lnTo>
                      <a:pt x="2105419" y="840379"/>
                    </a:lnTo>
                    <a:lnTo>
                      <a:pt x="2112566" y="797885"/>
                    </a:lnTo>
                    <a:lnTo>
                      <a:pt x="2112963" y="739109"/>
                    </a:lnTo>
                    <a:lnTo>
                      <a:pt x="2103831" y="678744"/>
                    </a:lnTo>
                    <a:lnTo>
                      <a:pt x="2094699" y="648561"/>
                    </a:lnTo>
                    <a:lnTo>
                      <a:pt x="2084773" y="621159"/>
                    </a:lnTo>
                    <a:lnTo>
                      <a:pt x="2059362" y="569928"/>
                    </a:lnTo>
                    <a:close/>
                    <a:moveTo>
                      <a:pt x="233158" y="230187"/>
                    </a:moveTo>
                    <a:lnTo>
                      <a:pt x="206541" y="244085"/>
                    </a:lnTo>
                    <a:lnTo>
                      <a:pt x="158870" y="277836"/>
                    </a:lnTo>
                    <a:lnTo>
                      <a:pt x="117952" y="317146"/>
                    </a:lnTo>
                    <a:lnTo>
                      <a:pt x="84980" y="362810"/>
                    </a:lnTo>
                    <a:lnTo>
                      <a:pt x="59953" y="412444"/>
                    </a:lnTo>
                    <a:lnTo>
                      <a:pt x="43268" y="466446"/>
                    </a:lnTo>
                    <a:lnTo>
                      <a:pt x="34925" y="523624"/>
                    </a:lnTo>
                    <a:lnTo>
                      <a:pt x="36117" y="582788"/>
                    </a:lnTo>
                    <a:lnTo>
                      <a:pt x="40090" y="613363"/>
                    </a:lnTo>
                    <a:lnTo>
                      <a:pt x="46446" y="643143"/>
                    </a:lnTo>
                    <a:lnTo>
                      <a:pt x="65117" y="699528"/>
                    </a:lnTo>
                    <a:lnTo>
                      <a:pt x="91336" y="753133"/>
                    </a:lnTo>
                    <a:lnTo>
                      <a:pt x="123514" y="802767"/>
                    </a:lnTo>
                    <a:lnTo>
                      <a:pt x="162446" y="848430"/>
                    </a:lnTo>
                    <a:lnTo>
                      <a:pt x="205350" y="889726"/>
                    </a:lnTo>
                    <a:lnTo>
                      <a:pt x="252226" y="927051"/>
                    </a:lnTo>
                    <a:lnTo>
                      <a:pt x="302281" y="959611"/>
                    </a:lnTo>
                    <a:lnTo>
                      <a:pt x="328103" y="973906"/>
                    </a:lnTo>
                    <a:lnTo>
                      <a:pt x="356308" y="988994"/>
                    </a:lnTo>
                    <a:lnTo>
                      <a:pt x="414706" y="1014010"/>
                    </a:lnTo>
                    <a:lnTo>
                      <a:pt x="444500" y="1025525"/>
                    </a:lnTo>
                    <a:lnTo>
                      <a:pt x="419076" y="1013613"/>
                    </a:lnTo>
                    <a:lnTo>
                      <a:pt x="371007" y="988597"/>
                    </a:lnTo>
                    <a:lnTo>
                      <a:pt x="347171" y="973906"/>
                    </a:lnTo>
                    <a:lnTo>
                      <a:pt x="322541" y="958420"/>
                    </a:lnTo>
                    <a:lnTo>
                      <a:pt x="274473" y="922683"/>
                    </a:lnTo>
                    <a:lnTo>
                      <a:pt x="229583" y="882579"/>
                    </a:lnTo>
                    <a:lnTo>
                      <a:pt x="189459" y="838106"/>
                    </a:lnTo>
                    <a:lnTo>
                      <a:pt x="154103" y="790458"/>
                    </a:lnTo>
                    <a:lnTo>
                      <a:pt x="124706" y="738838"/>
                    </a:lnTo>
                    <a:lnTo>
                      <a:pt x="102062" y="683645"/>
                    </a:lnTo>
                    <a:lnTo>
                      <a:pt x="86966" y="625672"/>
                    </a:lnTo>
                    <a:lnTo>
                      <a:pt x="83391" y="595892"/>
                    </a:lnTo>
                    <a:lnTo>
                      <a:pt x="81405" y="569685"/>
                    </a:lnTo>
                    <a:lnTo>
                      <a:pt x="83391" y="518462"/>
                    </a:lnTo>
                    <a:lnTo>
                      <a:pt x="92131" y="468828"/>
                    </a:lnTo>
                    <a:lnTo>
                      <a:pt x="106829" y="419591"/>
                    </a:lnTo>
                    <a:lnTo>
                      <a:pt x="127089" y="373531"/>
                    </a:lnTo>
                    <a:lnTo>
                      <a:pt x="152117" y="329058"/>
                    </a:lnTo>
                    <a:lnTo>
                      <a:pt x="181911" y="287366"/>
                    </a:lnTo>
                    <a:lnTo>
                      <a:pt x="215281" y="248452"/>
                    </a:lnTo>
                    <a:close/>
                    <a:moveTo>
                      <a:pt x="950292" y="112712"/>
                    </a:moveTo>
                    <a:lnTo>
                      <a:pt x="822075" y="115489"/>
                    </a:lnTo>
                    <a:lnTo>
                      <a:pt x="758561" y="119456"/>
                    </a:lnTo>
                    <a:lnTo>
                      <a:pt x="705369" y="124217"/>
                    </a:lnTo>
                    <a:lnTo>
                      <a:pt x="597397" y="136118"/>
                    </a:lnTo>
                    <a:lnTo>
                      <a:pt x="488631" y="153574"/>
                    </a:lnTo>
                    <a:lnTo>
                      <a:pt x="381849" y="178170"/>
                    </a:lnTo>
                    <a:lnTo>
                      <a:pt x="329848" y="193643"/>
                    </a:lnTo>
                    <a:lnTo>
                      <a:pt x="309206" y="208321"/>
                    </a:lnTo>
                    <a:lnTo>
                      <a:pt x="270304" y="239662"/>
                    </a:lnTo>
                    <a:lnTo>
                      <a:pt x="234181" y="274970"/>
                    </a:lnTo>
                    <a:lnTo>
                      <a:pt x="201631" y="313848"/>
                    </a:lnTo>
                    <a:lnTo>
                      <a:pt x="186943" y="334874"/>
                    </a:lnTo>
                    <a:lnTo>
                      <a:pt x="169080" y="362248"/>
                    </a:lnTo>
                    <a:lnTo>
                      <a:pt x="142087" y="418185"/>
                    </a:lnTo>
                    <a:lnTo>
                      <a:pt x="124621" y="475709"/>
                    </a:lnTo>
                    <a:lnTo>
                      <a:pt x="115888" y="534423"/>
                    </a:lnTo>
                    <a:lnTo>
                      <a:pt x="115888" y="593534"/>
                    </a:lnTo>
                    <a:lnTo>
                      <a:pt x="125415" y="652249"/>
                    </a:lnTo>
                    <a:lnTo>
                      <a:pt x="144469" y="709773"/>
                    </a:lnTo>
                    <a:lnTo>
                      <a:pt x="172256" y="765313"/>
                    </a:lnTo>
                    <a:lnTo>
                      <a:pt x="189722" y="792290"/>
                    </a:lnTo>
                    <a:lnTo>
                      <a:pt x="209570" y="818870"/>
                    </a:lnTo>
                    <a:lnTo>
                      <a:pt x="252044" y="866080"/>
                    </a:lnTo>
                    <a:lnTo>
                      <a:pt x="300076" y="908132"/>
                    </a:lnTo>
                    <a:lnTo>
                      <a:pt x="352077" y="944630"/>
                    </a:lnTo>
                    <a:lnTo>
                      <a:pt x="407651" y="976764"/>
                    </a:lnTo>
                    <a:lnTo>
                      <a:pt x="465210" y="1004931"/>
                    </a:lnTo>
                    <a:lnTo>
                      <a:pt x="524754" y="1029131"/>
                    </a:lnTo>
                    <a:lnTo>
                      <a:pt x="585488" y="1050157"/>
                    </a:lnTo>
                    <a:lnTo>
                      <a:pt x="616054" y="1059281"/>
                    </a:lnTo>
                    <a:lnTo>
                      <a:pt x="666467" y="1074753"/>
                    </a:lnTo>
                    <a:lnTo>
                      <a:pt x="717675" y="1089432"/>
                    </a:lnTo>
                    <a:lnTo>
                      <a:pt x="795875" y="1098953"/>
                    </a:lnTo>
                    <a:lnTo>
                      <a:pt x="873282" y="1105697"/>
                    </a:lnTo>
                    <a:lnTo>
                      <a:pt x="943940" y="1111251"/>
                    </a:lnTo>
                    <a:lnTo>
                      <a:pt x="1085654" y="1116012"/>
                    </a:lnTo>
                    <a:lnTo>
                      <a:pt x="1227765" y="1113632"/>
                    </a:lnTo>
                    <a:lnTo>
                      <a:pt x="1369081" y="1103714"/>
                    </a:lnTo>
                    <a:lnTo>
                      <a:pt x="1440136" y="1096176"/>
                    </a:lnTo>
                    <a:lnTo>
                      <a:pt x="1498886" y="1089432"/>
                    </a:lnTo>
                    <a:lnTo>
                      <a:pt x="1589392" y="1075944"/>
                    </a:lnTo>
                    <a:lnTo>
                      <a:pt x="1650127" y="1064439"/>
                    </a:lnTo>
                    <a:lnTo>
                      <a:pt x="1709670" y="1050554"/>
                    </a:lnTo>
                    <a:lnTo>
                      <a:pt x="1768420" y="1032701"/>
                    </a:lnTo>
                    <a:lnTo>
                      <a:pt x="1824391" y="1010088"/>
                    </a:lnTo>
                    <a:lnTo>
                      <a:pt x="1877980" y="981921"/>
                    </a:lnTo>
                    <a:lnTo>
                      <a:pt x="1902988" y="965259"/>
                    </a:lnTo>
                    <a:lnTo>
                      <a:pt x="1916485" y="956135"/>
                    </a:lnTo>
                    <a:lnTo>
                      <a:pt x="1941890" y="935109"/>
                    </a:lnTo>
                    <a:lnTo>
                      <a:pt x="1963723" y="912099"/>
                    </a:lnTo>
                    <a:lnTo>
                      <a:pt x="1982777" y="887899"/>
                    </a:lnTo>
                    <a:lnTo>
                      <a:pt x="1999449" y="862113"/>
                    </a:lnTo>
                    <a:lnTo>
                      <a:pt x="2013342" y="834739"/>
                    </a:lnTo>
                    <a:lnTo>
                      <a:pt x="2024457" y="806572"/>
                    </a:lnTo>
                    <a:lnTo>
                      <a:pt x="2032793" y="777612"/>
                    </a:lnTo>
                    <a:lnTo>
                      <a:pt x="2038351" y="747858"/>
                    </a:lnTo>
                    <a:lnTo>
                      <a:pt x="2041526" y="717707"/>
                    </a:lnTo>
                    <a:lnTo>
                      <a:pt x="2041526" y="671291"/>
                    </a:lnTo>
                    <a:lnTo>
                      <a:pt x="2032396" y="609403"/>
                    </a:lnTo>
                    <a:lnTo>
                      <a:pt x="2013342" y="548705"/>
                    </a:lnTo>
                    <a:lnTo>
                      <a:pt x="1999846" y="519745"/>
                    </a:lnTo>
                    <a:lnTo>
                      <a:pt x="1988731" y="497925"/>
                    </a:lnTo>
                    <a:lnTo>
                      <a:pt x="1962929" y="456667"/>
                    </a:lnTo>
                    <a:lnTo>
                      <a:pt x="1948241" y="437227"/>
                    </a:lnTo>
                    <a:lnTo>
                      <a:pt x="1925615" y="417788"/>
                    </a:lnTo>
                    <a:lnTo>
                      <a:pt x="1877980" y="381687"/>
                    </a:lnTo>
                    <a:lnTo>
                      <a:pt x="1827963" y="348759"/>
                    </a:lnTo>
                    <a:lnTo>
                      <a:pt x="1776756" y="319005"/>
                    </a:lnTo>
                    <a:lnTo>
                      <a:pt x="1750954" y="305120"/>
                    </a:lnTo>
                    <a:lnTo>
                      <a:pt x="1722373" y="290838"/>
                    </a:lnTo>
                    <a:lnTo>
                      <a:pt x="1664417" y="263068"/>
                    </a:lnTo>
                    <a:lnTo>
                      <a:pt x="1575896" y="225777"/>
                    </a:lnTo>
                    <a:lnTo>
                      <a:pt x="1454824" y="185708"/>
                    </a:lnTo>
                    <a:lnTo>
                      <a:pt x="1330973" y="154367"/>
                    </a:lnTo>
                    <a:lnTo>
                      <a:pt x="1205535" y="132548"/>
                    </a:lnTo>
                    <a:lnTo>
                      <a:pt x="1077715" y="118663"/>
                    </a:lnTo>
                    <a:close/>
                    <a:moveTo>
                      <a:pt x="970360" y="31750"/>
                    </a:moveTo>
                    <a:lnTo>
                      <a:pt x="905670" y="32146"/>
                    </a:lnTo>
                    <a:lnTo>
                      <a:pt x="840582" y="35712"/>
                    </a:lnTo>
                    <a:lnTo>
                      <a:pt x="775891" y="41654"/>
                    </a:lnTo>
                    <a:lnTo>
                      <a:pt x="711994" y="51559"/>
                    </a:lnTo>
                    <a:lnTo>
                      <a:pt x="648098" y="64236"/>
                    </a:lnTo>
                    <a:lnTo>
                      <a:pt x="616744" y="71764"/>
                    </a:lnTo>
                    <a:lnTo>
                      <a:pt x="574279" y="82856"/>
                    </a:lnTo>
                    <a:lnTo>
                      <a:pt x="490538" y="110985"/>
                    </a:lnTo>
                    <a:lnTo>
                      <a:pt x="449263" y="128020"/>
                    </a:lnTo>
                    <a:lnTo>
                      <a:pt x="508794" y="115739"/>
                    </a:lnTo>
                    <a:lnTo>
                      <a:pt x="629048" y="96326"/>
                    </a:lnTo>
                    <a:lnTo>
                      <a:pt x="750491" y="83253"/>
                    </a:lnTo>
                    <a:lnTo>
                      <a:pt x="872729" y="77310"/>
                    </a:lnTo>
                    <a:lnTo>
                      <a:pt x="933451" y="76914"/>
                    </a:lnTo>
                    <a:lnTo>
                      <a:pt x="1003301" y="77706"/>
                    </a:lnTo>
                    <a:lnTo>
                      <a:pt x="1142207" y="87611"/>
                    </a:lnTo>
                    <a:lnTo>
                      <a:pt x="1245395" y="101873"/>
                    </a:lnTo>
                    <a:lnTo>
                      <a:pt x="1314451" y="114154"/>
                    </a:lnTo>
                    <a:lnTo>
                      <a:pt x="1382317" y="129209"/>
                    </a:lnTo>
                    <a:lnTo>
                      <a:pt x="1449785" y="146640"/>
                    </a:lnTo>
                    <a:lnTo>
                      <a:pt x="1483123" y="156148"/>
                    </a:lnTo>
                    <a:lnTo>
                      <a:pt x="1547417" y="176750"/>
                    </a:lnTo>
                    <a:lnTo>
                      <a:pt x="1643064" y="213197"/>
                    </a:lnTo>
                    <a:lnTo>
                      <a:pt x="1705770" y="240533"/>
                    </a:lnTo>
                    <a:lnTo>
                      <a:pt x="1736726" y="255588"/>
                    </a:lnTo>
                    <a:lnTo>
                      <a:pt x="1709342" y="238949"/>
                    </a:lnTo>
                    <a:lnTo>
                      <a:pt x="1653382" y="208047"/>
                    </a:lnTo>
                    <a:lnTo>
                      <a:pt x="1625601" y="193785"/>
                    </a:lnTo>
                    <a:lnTo>
                      <a:pt x="1596232" y="179523"/>
                    </a:lnTo>
                    <a:lnTo>
                      <a:pt x="1537495" y="152583"/>
                    </a:lnTo>
                    <a:lnTo>
                      <a:pt x="1477567" y="128416"/>
                    </a:lnTo>
                    <a:lnTo>
                      <a:pt x="1416448" y="107023"/>
                    </a:lnTo>
                    <a:lnTo>
                      <a:pt x="1354139" y="88007"/>
                    </a:lnTo>
                    <a:lnTo>
                      <a:pt x="1291432" y="72160"/>
                    </a:lnTo>
                    <a:lnTo>
                      <a:pt x="1227932" y="58294"/>
                    </a:lnTo>
                    <a:lnTo>
                      <a:pt x="1163638" y="47597"/>
                    </a:lnTo>
                    <a:lnTo>
                      <a:pt x="1099345" y="39277"/>
                    </a:lnTo>
                    <a:lnTo>
                      <a:pt x="1034654" y="34127"/>
                    </a:lnTo>
                    <a:close/>
                    <a:moveTo>
                      <a:pt x="976240" y="0"/>
                    </a:moveTo>
                    <a:lnTo>
                      <a:pt x="1045347" y="3172"/>
                    </a:lnTo>
                    <a:lnTo>
                      <a:pt x="1114851" y="8723"/>
                    </a:lnTo>
                    <a:lnTo>
                      <a:pt x="1183959" y="18238"/>
                    </a:lnTo>
                    <a:lnTo>
                      <a:pt x="1252669" y="30529"/>
                    </a:lnTo>
                    <a:lnTo>
                      <a:pt x="1321379" y="45198"/>
                    </a:lnTo>
                    <a:lnTo>
                      <a:pt x="1389295" y="63833"/>
                    </a:lnTo>
                    <a:lnTo>
                      <a:pt x="1455622" y="85242"/>
                    </a:lnTo>
                    <a:lnTo>
                      <a:pt x="1521154" y="109427"/>
                    </a:lnTo>
                    <a:lnTo>
                      <a:pt x="1585496" y="136784"/>
                    </a:lnTo>
                    <a:lnTo>
                      <a:pt x="1647851" y="166916"/>
                    </a:lnTo>
                    <a:lnTo>
                      <a:pt x="1707823" y="200617"/>
                    </a:lnTo>
                    <a:lnTo>
                      <a:pt x="1766604" y="237093"/>
                    </a:lnTo>
                    <a:lnTo>
                      <a:pt x="1822605" y="275947"/>
                    </a:lnTo>
                    <a:lnTo>
                      <a:pt x="1849613" y="296961"/>
                    </a:lnTo>
                    <a:lnTo>
                      <a:pt x="1875826" y="317974"/>
                    </a:lnTo>
                    <a:lnTo>
                      <a:pt x="1924280" y="364362"/>
                    </a:lnTo>
                    <a:lnTo>
                      <a:pt x="1946919" y="388943"/>
                    </a:lnTo>
                    <a:lnTo>
                      <a:pt x="1957642" y="398458"/>
                    </a:lnTo>
                    <a:lnTo>
                      <a:pt x="1968366" y="407577"/>
                    </a:lnTo>
                    <a:lnTo>
                      <a:pt x="1991004" y="428194"/>
                    </a:lnTo>
                    <a:lnTo>
                      <a:pt x="2032707" y="472203"/>
                    </a:lnTo>
                    <a:lnTo>
                      <a:pt x="2069247" y="520177"/>
                    </a:lnTo>
                    <a:lnTo>
                      <a:pt x="2100226" y="572115"/>
                    </a:lnTo>
                    <a:lnTo>
                      <a:pt x="2124850" y="626432"/>
                    </a:lnTo>
                    <a:lnTo>
                      <a:pt x="2142325" y="683525"/>
                    </a:lnTo>
                    <a:lnTo>
                      <a:pt x="2151063" y="742600"/>
                    </a:lnTo>
                    <a:lnTo>
                      <a:pt x="2151063" y="803261"/>
                    </a:lnTo>
                    <a:lnTo>
                      <a:pt x="2147091" y="834186"/>
                    </a:lnTo>
                    <a:lnTo>
                      <a:pt x="2144311" y="848855"/>
                    </a:lnTo>
                    <a:lnTo>
                      <a:pt x="2136765" y="878195"/>
                    </a:lnTo>
                    <a:lnTo>
                      <a:pt x="2126439" y="905551"/>
                    </a:lnTo>
                    <a:lnTo>
                      <a:pt x="2114524" y="931322"/>
                    </a:lnTo>
                    <a:lnTo>
                      <a:pt x="2092282" y="966609"/>
                    </a:lnTo>
                    <a:lnTo>
                      <a:pt x="2055743" y="1008239"/>
                    </a:lnTo>
                    <a:lnTo>
                      <a:pt x="2013246" y="1043921"/>
                    </a:lnTo>
                    <a:lnTo>
                      <a:pt x="1964791" y="1074054"/>
                    </a:lnTo>
                    <a:lnTo>
                      <a:pt x="1912762" y="1098239"/>
                    </a:lnTo>
                    <a:lnTo>
                      <a:pt x="1857556" y="1117666"/>
                    </a:lnTo>
                    <a:lnTo>
                      <a:pt x="1829754" y="1125596"/>
                    </a:lnTo>
                    <a:lnTo>
                      <a:pt x="1792817" y="1134318"/>
                    </a:lnTo>
                    <a:lnTo>
                      <a:pt x="1717753" y="1148988"/>
                    </a:lnTo>
                    <a:lnTo>
                      <a:pt x="1641894" y="1160882"/>
                    </a:lnTo>
                    <a:lnTo>
                      <a:pt x="1565240" y="1169208"/>
                    </a:lnTo>
                    <a:lnTo>
                      <a:pt x="1450061" y="1177930"/>
                    </a:lnTo>
                    <a:lnTo>
                      <a:pt x="1295960" y="1181895"/>
                    </a:lnTo>
                    <a:lnTo>
                      <a:pt x="1219704" y="1182688"/>
                    </a:lnTo>
                    <a:lnTo>
                      <a:pt x="1137093" y="1182688"/>
                    </a:lnTo>
                    <a:lnTo>
                      <a:pt x="971076" y="1177930"/>
                    </a:lnTo>
                    <a:lnTo>
                      <a:pt x="723243" y="1163657"/>
                    </a:lnTo>
                    <a:lnTo>
                      <a:pt x="558021" y="1150177"/>
                    </a:lnTo>
                    <a:lnTo>
                      <a:pt x="552064" y="1148988"/>
                    </a:lnTo>
                    <a:lnTo>
                      <a:pt x="546504" y="1141851"/>
                    </a:lnTo>
                    <a:lnTo>
                      <a:pt x="546504" y="1132732"/>
                    </a:lnTo>
                    <a:lnTo>
                      <a:pt x="552064" y="1125992"/>
                    </a:lnTo>
                    <a:lnTo>
                      <a:pt x="558021" y="1125596"/>
                    </a:lnTo>
                    <a:lnTo>
                      <a:pt x="679555" y="1131146"/>
                    </a:lnTo>
                    <a:lnTo>
                      <a:pt x="801486" y="1136697"/>
                    </a:lnTo>
                    <a:lnTo>
                      <a:pt x="774081" y="1130750"/>
                    </a:lnTo>
                    <a:lnTo>
                      <a:pt x="747471" y="1124010"/>
                    </a:lnTo>
                    <a:lnTo>
                      <a:pt x="680349" y="1114494"/>
                    </a:lnTo>
                    <a:lnTo>
                      <a:pt x="614419" y="1102996"/>
                    </a:lnTo>
                    <a:lnTo>
                      <a:pt x="581057" y="1096256"/>
                    </a:lnTo>
                    <a:lnTo>
                      <a:pt x="515127" y="1079604"/>
                    </a:lnTo>
                    <a:lnTo>
                      <a:pt x="450389" y="1060177"/>
                    </a:lnTo>
                    <a:lnTo>
                      <a:pt x="386445" y="1036388"/>
                    </a:lnTo>
                    <a:lnTo>
                      <a:pt x="325281" y="1007842"/>
                    </a:lnTo>
                    <a:lnTo>
                      <a:pt x="266500" y="974935"/>
                    </a:lnTo>
                    <a:lnTo>
                      <a:pt x="210896" y="936476"/>
                    </a:lnTo>
                    <a:lnTo>
                      <a:pt x="159265" y="891675"/>
                    </a:lnTo>
                    <a:lnTo>
                      <a:pt x="135832" y="867093"/>
                    </a:lnTo>
                    <a:lnTo>
                      <a:pt x="116370" y="844891"/>
                    </a:lnTo>
                    <a:lnTo>
                      <a:pt x="80625" y="797710"/>
                    </a:lnTo>
                    <a:lnTo>
                      <a:pt x="50838" y="746564"/>
                    </a:lnTo>
                    <a:lnTo>
                      <a:pt x="27802" y="693833"/>
                    </a:lnTo>
                    <a:lnTo>
                      <a:pt x="11121" y="638326"/>
                    </a:lnTo>
                    <a:lnTo>
                      <a:pt x="1589" y="581234"/>
                    </a:lnTo>
                    <a:lnTo>
                      <a:pt x="0" y="523348"/>
                    </a:lnTo>
                    <a:lnTo>
                      <a:pt x="7149" y="464273"/>
                    </a:lnTo>
                    <a:lnTo>
                      <a:pt x="14298" y="434934"/>
                    </a:lnTo>
                    <a:lnTo>
                      <a:pt x="22639" y="406388"/>
                    </a:lnTo>
                    <a:lnTo>
                      <a:pt x="45674" y="355639"/>
                    </a:lnTo>
                    <a:lnTo>
                      <a:pt x="75065" y="311630"/>
                    </a:lnTo>
                    <a:lnTo>
                      <a:pt x="110413" y="272776"/>
                    </a:lnTo>
                    <a:lnTo>
                      <a:pt x="150527" y="239868"/>
                    </a:lnTo>
                    <a:lnTo>
                      <a:pt x="195407" y="211718"/>
                    </a:lnTo>
                    <a:lnTo>
                      <a:pt x="243861" y="188723"/>
                    </a:lnTo>
                    <a:lnTo>
                      <a:pt x="294699" y="168502"/>
                    </a:lnTo>
                    <a:lnTo>
                      <a:pt x="320912" y="160573"/>
                    </a:lnTo>
                    <a:lnTo>
                      <a:pt x="348317" y="143524"/>
                    </a:lnTo>
                    <a:lnTo>
                      <a:pt x="404317" y="112599"/>
                    </a:lnTo>
                    <a:lnTo>
                      <a:pt x="462701" y="86432"/>
                    </a:lnTo>
                    <a:lnTo>
                      <a:pt x="523468" y="64229"/>
                    </a:lnTo>
                    <a:lnTo>
                      <a:pt x="585029" y="45991"/>
                    </a:lnTo>
                    <a:lnTo>
                      <a:pt x="647781" y="30925"/>
                    </a:lnTo>
                    <a:lnTo>
                      <a:pt x="711328" y="19427"/>
                    </a:lnTo>
                    <a:lnTo>
                      <a:pt x="774478" y="10308"/>
                    </a:lnTo>
                    <a:lnTo>
                      <a:pt x="805854" y="7137"/>
                    </a:lnTo>
                    <a:lnTo>
                      <a:pt x="839614" y="4361"/>
                    </a:lnTo>
                    <a:lnTo>
                      <a:pt x="907927" y="396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2250"/>
                  </a:lnSpc>
                </a:pPr>
                <a:endParaRPr 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515BBDC-D546-40B9-B3B0-1E2447BE1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0226" y="4249363"/>
                <a:ext cx="2927091" cy="1889746"/>
              </a:xfrm>
              <a:custGeom>
                <a:avLst/>
                <a:gdLst>
                  <a:gd name="connsiteX0" fmla="*/ 2044671 w 2151063"/>
                  <a:gd name="connsiteY0" fmla="*/ 546100 h 1182688"/>
                  <a:gd name="connsiteX1" fmla="*/ 2052215 w 2151063"/>
                  <a:gd name="connsiteY1" fmla="*/ 567545 h 1182688"/>
                  <a:gd name="connsiteX2" fmla="*/ 2064523 w 2151063"/>
                  <a:gd name="connsiteY2" fmla="*/ 611628 h 1182688"/>
                  <a:gd name="connsiteX3" fmla="*/ 2072464 w 2151063"/>
                  <a:gd name="connsiteY3" fmla="*/ 657298 h 1182688"/>
                  <a:gd name="connsiteX4" fmla="*/ 2074847 w 2151063"/>
                  <a:gd name="connsiteY4" fmla="*/ 704161 h 1182688"/>
                  <a:gd name="connsiteX5" fmla="*/ 2073258 w 2151063"/>
                  <a:gd name="connsiteY5" fmla="*/ 728386 h 1182688"/>
                  <a:gd name="connsiteX6" fmla="*/ 2070876 w 2151063"/>
                  <a:gd name="connsiteY6" fmla="*/ 758171 h 1182688"/>
                  <a:gd name="connsiteX7" fmla="*/ 2056979 w 2151063"/>
                  <a:gd name="connsiteY7" fmla="*/ 813771 h 1182688"/>
                  <a:gd name="connsiteX8" fmla="*/ 2034745 w 2151063"/>
                  <a:gd name="connsiteY8" fmla="*/ 864207 h 1182688"/>
                  <a:gd name="connsiteX9" fmla="*/ 2004966 w 2151063"/>
                  <a:gd name="connsiteY9" fmla="*/ 909481 h 1182688"/>
                  <a:gd name="connsiteX10" fmla="*/ 1968438 w 2151063"/>
                  <a:gd name="connsiteY10" fmla="*/ 949989 h 1182688"/>
                  <a:gd name="connsiteX11" fmla="*/ 1926350 w 2151063"/>
                  <a:gd name="connsiteY11" fmla="*/ 985731 h 1182688"/>
                  <a:gd name="connsiteX12" fmla="*/ 1879102 w 2151063"/>
                  <a:gd name="connsiteY12" fmla="*/ 1015913 h 1182688"/>
                  <a:gd name="connsiteX13" fmla="*/ 1827882 w 2151063"/>
                  <a:gd name="connsiteY13" fmla="*/ 1041330 h 1182688"/>
                  <a:gd name="connsiteX14" fmla="*/ 1801280 w 2151063"/>
                  <a:gd name="connsiteY14" fmla="*/ 1052053 h 1182688"/>
                  <a:gd name="connsiteX15" fmla="*/ 1767928 w 2151063"/>
                  <a:gd name="connsiteY15" fmla="*/ 1064364 h 1182688"/>
                  <a:gd name="connsiteX16" fmla="*/ 1699239 w 2151063"/>
                  <a:gd name="connsiteY16" fmla="*/ 1085015 h 1182688"/>
                  <a:gd name="connsiteX17" fmla="*/ 1629358 w 2151063"/>
                  <a:gd name="connsiteY17" fmla="*/ 1102092 h 1182688"/>
                  <a:gd name="connsiteX18" fmla="*/ 1557889 w 2151063"/>
                  <a:gd name="connsiteY18" fmla="*/ 1114801 h 1182688"/>
                  <a:gd name="connsiteX19" fmla="*/ 1449892 w 2151063"/>
                  <a:gd name="connsiteY19" fmla="*/ 1129892 h 1182688"/>
                  <a:gd name="connsiteX20" fmla="*/ 1304969 w 2151063"/>
                  <a:gd name="connsiteY20" fmla="*/ 1141012 h 1182688"/>
                  <a:gd name="connsiteX21" fmla="*/ 1234692 w 2151063"/>
                  <a:gd name="connsiteY21" fmla="*/ 1144189 h 1182688"/>
                  <a:gd name="connsiteX22" fmla="*/ 1219604 w 2151063"/>
                  <a:gd name="connsiteY22" fmla="*/ 1144586 h 1182688"/>
                  <a:gd name="connsiteX23" fmla="*/ 1204913 w 2151063"/>
                  <a:gd name="connsiteY23" fmla="*/ 1145380 h 1182688"/>
                  <a:gd name="connsiteX24" fmla="*/ 1205310 w 2151063"/>
                  <a:gd name="connsiteY24" fmla="*/ 1146969 h 1182688"/>
                  <a:gd name="connsiteX25" fmla="*/ 1205310 w 2151063"/>
                  <a:gd name="connsiteY25" fmla="*/ 1147763 h 1182688"/>
                  <a:gd name="connsiteX26" fmla="*/ 1259309 w 2151063"/>
                  <a:gd name="connsiteY26" fmla="*/ 1147366 h 1182688"/>
                  <a:gd name="connsiteX27" fmla="*/ 1367306 w 2151063"/>
                  <a:gd name="connsiteY27" fmla="*/ 1143792 h 1182688"/>
                  <a:gd name="connsiteX28" fmla="*/ 1420908 w 2151063"/>
                  <a:gd name="connsiteY28" fmla="*/ 1140615 h 1182688"/>
                  <a:gd name="connsiteX29" fmla="*/ 1484832 w 2151063"/>
                  <a:gd name="connsiteY29" fmla="*/ 1137040 h 1182688"/>
                  <a:gd name="connsiteX30" fmla="*/ 1616256 w 2151063"/>
                  <a:gd name="connsiteY30" fmla="*/ 1127906 h 1182688"/>
                  <a:gd name="connsiteX31" fmla="*/ 1715915 w 2151063"/>
                  <a:gd name="connsiteY31" fmla="*/ 1114404 h 1182688"/>
                  <a:gd name="connsiteX32" fmla="*/ 1781031 w 2151063"/>
                  <a:gd name="connsiteY32" fmla="*/ 1101298 h 1182688"/>
                  <a:gd name="connsiteX33" fmla="*/ 1844558 w 2151063"/>
                  <a:gd name="connsiteY33" fmla="*/ 1084618 h 1182688"/>
                  <a:gd name="connsiteX34" fmla="*/ 1905307 w 2151063"/>
                  <a:gd name="connsiteY34" fmla="*/ 1062379 h 1182688"/>
                  <a:gd name="connsiteX35" fmla="*/ 1934291 w 2151063"/>
                  <a:gd name="connsiteY35" fmla="*/ 1048876 h 1182688"/>
                  <a:gd name="connsiteX36" fmla="*/ 1948982 w 2151063"/>
                  <a:gd name="connsiteY36" fmla="*/ 1041727 h 1182688"/>
                  <a:gd name="connsiteX37" fmla="*/ 1975584 w 2151063"/>
                  <a:gd name="connsiteY37" fmla="*/ 1025445 h 1182688"/>
                  <a:gd name="connsiteX38" fmla="*/ 2000201 w 2151063"/>
                  <a:gd name="connsiteY38" fmla="*/ 1007176 h 1182688"/>
                  <a:gd name="connsiteX39" fmla="*/ 2022436 w 2151063"/>
                  <a:gd name="connsiteY39" fmla="*/ 987717 h 1182688"/>
                  <a:gd name="connsiteX40" fmla="*/ 2041892 w 2151063"/>
                  <a:gd name="connsiteY40" fmla="*/ 966668 h 1182688"/>
                  <a:gd name="connsiteX41" fmla="*/ 2059362 w 2151063"/>
                  <a:gd name="connsiteY41" fmla="*/ 943635 h 1182688"/>
                  <a:gd name="connsiteX42" fmla="*/ 2074450 w 2151063"/>
                  <a:gd name="connsiteY42" fmla="*/ 919409 h 1182688"/>
                  <a:gd name="connsiteX43" fmla="*/ 2087155 w 2151063"/>
                  <a:gd name="connsiteY43" fmla="*/ 893992 h 1182688"/>
                  <a:gd name="connsiteX44" fmla="*/ 2097081 w 2151063"/>
                  <a:gd name="connsiteY44" fmla="*/ 867781 h 1182688"/>
                  <a:gd name="connsiteX45" fmla="*/ 2105419 w 2151063"/>
                  <a:gd name="connsiteY45" fmla="*/ 840379 h 1182688"/>
                  <a:gd name="connsiteX46" fmla="*/ 2112566 w 2151063"/>
                  <a:gd name="connsiteY46" fmla="*/ 797885 h 1182688"/>
                  <a:gd name="connsiteX47" fmla="*/ 2112963 w 2151063"/>
                  <a:gd name="connsiteY47" fmla="*/ 739109 h 1182688"/>
                  <a:gd name="connsiteX48" fmla="*/ 2103831 w 2151063"/>
                  <a:gd name="connsiteY48" fmla="*/ 678744 h 1182688"/>
                  <a:gd name="connsiteX49" fmla="*/ 2094699 w 2151063"/>
                  <a:gd name="connsiteY49" fmla="*/ 648561 h 1182688"/>
                  <a:gd name="connsiteX50" fmla="*/ 2084773 w 2151063"/>
                  <a:gd name="connsiteY50" fmla="*/ 621159 h 1182688"/>
                  <a:gd name="connsiteX51" fmla="*/ 2059362 w 2151063"/>
                  <a:gd name="connsiteY51" fmla="*/ 569928 h 1182688"/>
                  <a:gd name="connsiteX52" fmla="*/ 233158 w 2151063"/>
                  <a:gd name="connsiteY52" fmla="*/ 230187 h 1182688"/>
                  <a:gd name="connsiteX53" fmla="*/ 206541 w 2151063"/>
                  <a:gd name="connsiteY53" fmla="*/ 244085 h 1182688"/>
                  <a:gd name="connsiteX54" fmla="*/ 158870 w 2151063"/>
                  <a:gd name="connsiteY54" fmla="*/ 277836 h 1182688"/>
                  <a:gd name="connsiteX55" fmla="*/ 117952 w 2151063"/>
                  <a:gd name="connsiteY55" fmla="*/ 317146 h 1182688"/>
                  <a:gd name="connsiteX56" fmla="*/ 84980 w 2151063"/>
                  <a:gd name="connsiteY56" fmla="*/ 362810 h 1182688"/>
                  <a:gd name="connsiteX57" fmla="*/ 59953 w 2151063"/>
                  <a:gd name="connsiteY57" fmla="*/ 412444 h 1182688"/>
                  <a:gd name="connsiteX58" fmla="*/ 43268 w 2151063"/>
                  <a:gd name="connsiteY58" fmla="*/ 466446 h 1182688"/>
                  <a:gd name="connsiteX59" fmla="*/ 34925 w 2151063"/>
                  <a:gd name="connsiteY59" fmla="*/ 523624 h 1182688"/>
                  <a:gd name="connsiteX60" fmla="*/ 36117 w 2151063"/>
                  <a:gd name="connsiteY60" fmla="*/ 582788 h 1182688"/>
                  <a:gd name="connsiteX61" fmla="*/ 40090 w 2151063"/>
                  <a:gd name="connsiteY61" fmla="*/ 613363 h 1182688"/>
                  <a:gd name="connsiteX62" fmla="*/ 46446 w 2151063"/>
                  <a:gd name="connsiteY62" fmla="*/ 643143 h 1182688"/>
                  <a:gd name="connsiteX63" fmla="*/ 65117 w 2151063"/>
                  <a:gd name="connsiteY63" fmla="*/ 699528 h 1182688"/>
                  <a:gd name="connsiteX64" fmla="*/ 91336 w 2151063"/>
                  <a:gd name="connsiteY64" fmla="*/ 753133 h 1182688"/>
                  <a:gd name="connsiteX65" fmla="*/ 123514 w 2151063"/>
                  <a:gd name="connsiteY65" fmla="*/ 802767 h 1182688"/>
                  <a:gd name="connsiteX66" fmla="*/ 162446 w 2151063"/>
                  <a:gd name="connsiteY66" fmla="*/ 848430 h 1182688"/>
                  <a:gd name="connsiteX67" fmla="*/ 205350 w 2151063"/>
                  <a:gd name="connsiteY67" fmla="*/ 889726 h 1182688"/>
                  <a:gd name="connsiteX68" fmla="*/ 252226 w 2151063"/>
                  <a:gd name="connsiteY68" fmla="*/ 927051 h 1182688"/>
                  <a:gd name="connsiteX69" fmla="*/ 302281 w 2151063"/>
                  <a:gd name="connsiteY69" fmla="*/ 959611 h 1182688"/>
                  <a:gd name="connsiteX70" fmla="*/ 328103 w 2151063"/>
                  <a:gd name="connsiteY70" fmla="*/ 973906 h 1182688"/>
                  <a:gd name="connsiteX71" fmla="*/ 356308 w 2151063"/>
                  <a:gd name="connsiteY71" fmla="*/ 988994 h 1182688"/>
                  <a:gd name="connsiteX72" fmla="*/ 414706 w 2151063"/>
                  <a:gd name="connsiteY72" fmla="*/ 1014010 h 1182688"/>
                  <a:gd name="connsiteX73" fmla="*/ 444500 w 2151063"/>
                  <a:gd name="connsiteY73" fmla="*/ 1025525 h 1182688"/>
                  <a:gd name="connsiteX74" fmla="*/ 419076 w 2151063"/>
                  <a:gd name="connsiteY74" fmla="*/ 1013613 h 1182688"/>
                  <a:gd name="connsiteX75" fmla="*/ 371007 w 2151063"/>
                  <a:gd name="connsiteY75" fmla="*/ 988597 h 1182688"/>
                  <a:gd name="connsiteX76" fmla="*/ 347171 w 2151063"/>
                  <a:gd name="connsiteY76" fmla="*/ 973906 h 1182688"/>
                  <a:gd name="connsiteX77" fmla="*/ 322541 w 2151063"/>
                  <a:gd name="connsiteY77" fmla="*/ 958420 h 1182688"/>
                  <a:gd name="connsiteX78" fmla="*/ 274473 w 2151063"/>
                  <a:gd name="connsiteY78" fmla="*/ 922683 h 1182688"/>
                  <a:gd name="connsiteX79" fmla="*/ 229583 w 2151063"/>
                  <a:gd name="connsiteY79" fmla="*/ 882579 h 1182688"/>
                  <a:gd name="connsiteX80" fmla="*/ 189459 w 2151063"/>
                  <a:gd name="connsiteY80" fmla="*/ 838106 h 1182688"/>
                  <a:gd name="connsiteX81" fmla="*/ 154103 w 2151063"/>
                  <a:gd name="connsiteY81" fmla="*/ 790458 h 1182688"/>
                  <a:gd name="connsiteX82" fmla="*/ 124706 w 2151063"/>
                  <a:gd name="connsiteY82" fmla="*/ 738838 h 1182688"/>
                  <a:gd name="connsiteX83" fmla="*/ 102062 w 2151063"/>
                  <a:gd name="connsiteY83" fmla="*/ 683645 h 1182688"/>
                  <a:gd name="connsiteX84" fmla="*/ 86966 w 2151063"/>
                  <a:gd name="connsiteY84" fmla="*/ 625672 h 1182688"/>
                  <a:gd name="connsiteX85" fmla="*/ 83391 w 2151063"/>
                  <a:gd name="connsiteY85" fmla="*/ 595892 h 1182688"/>
                  <a:gd name="connsiteX86" fmla="*/ 81405 w 2151063"/>
                  <a:gd name="connsiteY86" fmla="*/ 569685 h 1182688"/>
                  <a:gd name="connsiteX87" fmla="*/ 83391 w 2151063"/>
                  <a:gd name="connsiteY87" fmla="*/ 518462 h 1182688"/>
                  <a:gd name="connsiteX88" fmla="*/ 92131 w 2151063"/>
                  <a:gd name="connsiteY88" fmla="*/ 468828 h 1182688"/>
                  <a:gd name="connsiteX89" fmla="*/ 106829 w 2151063"/>
                  <a:gd name="connsiteY89" fmla="*/ 419591 h 1182688"/>
                  <a:gd name="connsiteX90" fmla="*/ 127089 w 2151063"/>
                  <a:gd name="connsiteY90" fmla="*/ 373531 h 1182688"/>
                  <a:gd name="connsiteX91" fmla="*/ 152117 w 2151063"/>
                  <a:gd name="connsiteY91" fmla="*/ 329058 h 1182688"/>
                  <a:gd name="connsiteX92" fmla="*/ 181911 w 2151063"/>
                  <a:gd name="connsiteY92" fmla="*/ 287366 h 1182688"/>
                  <a:gd name="connsiteX93" fmla="*/ 215281 w 2151063"/>
                  <a:gd name="connsiteY93" fmla="*/ 248452 h 1182688"/>
                  <a:gd name="connsiteX94" fmla="*/ 950292 w 2151063"/>
                  <a:gd name="connsiteY94" fmla="*/ 112712 h 1182688"/>
                  <a:gd name="connsiteX95" fmla="*/ 822075 w 2151063"/>
                  <a:gd name="connsiteY95" fmla="*/ 115489 h 1182688"/>
                  <a:gd name="connsiteX96" fmla="*/ 758561 w 2151063"/>
                  <a:gd name="connsiteY96" fmla="*/ 119456 h 1182688"/>
                  <a:gd name="connsiteX97" fmla="*/ 705369 w 2151063"/>
                  <a:gd name="connsiteY97" fmla="*/ 124217 h 1182688"/>
                  <a:gd name="connsiteX98" fmla="*/ 597397 w 2151063"/>
                  <a:gd name="connsiteY98" fmla="*/ 136118 h 1182688"/>
                  <a:gd name="connsiteX99" fmla="*/ 488631 w 2151063"/>
                  <a:gd name="connsiteY99" fmla="*/ 153574 h 1182688"/>
                  <a:gd name="connsiteX100" fmla="*/ 381849 w 2151063"/>
                  <a:gd name="connsiteY100" fmla="*/ 178170 h 1182688"/>
                  <a:gd name="connsiteX101" fmla="*/ 329848 w 2151063"/>
                  <a:gd name="connsiteY101" fmla="*/ 193643 h 1182688"/>
                  <a:gd name="connsiteX102" fmla="*/ 309206 w 2151063"/>
                  <a:gd name="connsiteY102" fmla="*/ 208321 h 1182688"/>
                  <a:gd name="connsiteX103" fmla="*/ 270304 w 2151063"/>
                  <a:gd name="connsiteY103" fmla="*/ 239662 h 1182688"/>
                  <a:gd name="connsiteX104" fmla="*/ 234181 w 2151063"/>
                  <a:gd name="connsiteY104" fmla="*/ 274970 h 1182688"/>
                  <a:gd name="connsiteX105" fmla="*/ 201631 w 2151063"/>
                  <a:gd name="connsiteY105" fmla="*/ 313848 h 1182688"/>
                  <a:gd name="connsiteX106" fmla="*/ 186943 w 2151063"/>
                  <a:gd name="connsiteY106" fmla="*/ 334874 h 1182688"/>
                  <a:gd name="connsiteX107" fmla="*/ 169080 w 2151063"/>
                  <a:gd name="connsiteY107" fmla="*/ 362248 h 1182688"/>
                  <a:gd name="connsiteX108" fmla="*/ 142087 w 2151063"/>
                  <a:gd name="connsiteY108" fmla="*/ 418185 h 1182688"/>
                  <a:gd name="connsiteX109" fmla="*/ 124621 w 2151063"/>
                  <a:gd name="connsiteY109" fmla="*/ 475709 h 1182688"/>
                  <a:gd name="connsiteX110" fmla="*/ 115888 w 2151063"/>
                  <a:gd name="connsiteY110" fmla="*/ 534423 h 1182688"/>
                  <a:gd name="connsiteX111" fmla="*/ 115888 w 2151063"/>
                  <a:gd name="connsiteY111" fmla="*/ 593534 h 1182688"/>
                  <a:gd name="connsiteX112" fmla="*/ 125415 w 2151063"/>
                  <a:gd name="connsiteY112" fmla="*/ 652249 h 1182688"/>
                  <a:gd name="connsiteX113" fmla="*/ 144469 w 2151063"/>
                  <a:gd name="connsiteY113" fmla="*/ 709773 h 1182688"/>
                  <a:gd name="connsiteX114" fmla="*/ 172256 w 2151063"/>
                  <a:gd name="connsiteY114" fmla="*/ 765313 h 1182688"/>
                  <a:gd name="connsiteX115" fmla="*/ 189722 w 2151063"/>
                  <a:gd name="connsiteY115" fmla="*/ 792290 h 1182688"/>
                  <a:gd name="connsiteX116" fmla="*/ 209570 w 2151063"/>
                  <a:gd name="connsiteY116" fmla="*/ 818870 h 1182688"/>
                  <a:gd name="connsiteX117" fmla="*/ 252044 w 2151063"/>
                  <a:gd name="connsiteY117" fmla="*/ 866080 h 1182688"/>
                  <a:gd name="connsiteX118" fmla="*/ 300076 w 2151063"/>
                  <a:gd name="connsiteY118" fmla="*/ 908132 h 1182688"/>
                  <a:gd name="connsiteX119" fmla="*/ 352077 w 2151063"/>
                  <a:gd name="connsiteY119" fmla="*/ 944630 h 1182688"/>
                  <a:gd name="connsiteX120" fmla="*/ 407651 w 2151063"/>
                  <a:gd name="connsiteY120" fmla="*/ 976764 h 1182688"/>
                  <a:gd name="connsiteX121" fmla="*/ 465210 w 2151063"/>
                  <a:gd name="connsiteY121" fmla="*/ 1004931 h 1182688"/>
                  <a:gd name="connsiteX122" fmla="*/ 524754 w 2151063"/>
                  <a:gd name="connsiteY122" fmla="*/ 1029131 h 1182688"/>
                  <a:gd name="connsiteX123" fmla="*/ 585488 w 2151063"/>
                  <a:gd name="connsiteY123" fmla="*/ 1050157 h 1182688"/>
                  <a:gd name="connsiteX124" fmla="*/ 616054 w 2151063"/>
                  <a:gd name="connsiteY124" fmla="*/ 1059281 h 1182688"/>
                  <a:gd name="connsiteX125" fmla="*/ 666467 w 2151063"/>
                  <a:gd name="connsiteY125" fmla="*/ 1074753 h 1182688"/>
                  <a:gd name="connsiteX126" fmla="*/ 717675 w 2151063"/>
                  <a:gd name="connsiteY126" fmla="*/ 1089432 h 1182688"/>
                  <a:gd name="connsiteX127" fmla="*/ 795875 w 2151063"/>
                  <a:gd name="connsiteY127" fmla="*/ 1098953 h 1182688"/>
                  <a:gd name="connsiteX128" fmla="*/ 873282 w 2151063"/>
                  <a:gd name="connsiteY128" fmla="*/ 1105697 h 1182688"/>
                  <a:gd name="connsiteX129" fmla="*/ 943940 w 2151063"/>
                  <a:gd name="connsiteY129" fmla="*/ 1111251 h 1182688"/>
                  <a:gd name="connsiteX130" fmla="*/ 1085654 w 2151063"/>
                  <a:gd name="connsiteY130" fmla="*/ 1116012 h 1182688"/>
                  <a:gd name="connsiteX131" fmla="*/ 1227765 w 2151063"/>
                  <a:gd name="connsiteY131" fmla="*/ 1113632 h 1182688"/>
                  <a:gd name="connsiteX132" fmla="*/ 1369081 w 2151063"/>
                  <a:gd name="connsiteY132" fmla="*/ 1103714 h 1182688"/>
                  <a:gd name="connsiteX133" fmla="*/ 1440136 w 2151063"/>
                  <a:gd name="connsiteY133" fmla="*/ 1096176 h 1182688"/>
                  <a:gd name="connsiteX134" fmla="*/ 1498886 w 2151063"/>
                  <a:gd name="connsiteY134" fmla="*/ 1089432 h 1182688"/>
                  <a:gd name="connsiteX135" fmla="*/ 1589392 w 2151063"/>
                  <a:gd name="connsiteY135" fmla="*/ 1075944 h 1182688"/>
                  <a:gd name="connsiteX136" fmla="*/ 1650127 w 2151063"/>
                  <a:gd name="connsiteY136" fmla="*/ 1064439 h 1182688"/>
                  <a:gd name="connsiteX137" fmla="*/ 1709670 w 2151063"/>
                  <a:gd name="connsiteY137" fmla="*/ 1050554 h 1182688"/>
                  <a:gd name="connsiteX138" fmla="*/ 1768420 w 2151063"/>
                  <a:gd name="connsiteY138" fmla="*/ 1032701 h 1182688"/>
                  <a:gd name="connsiteX139" fmla="*/ 1824391 w 2151063"/>
                  <a:gd name="connsiteY139" fmla="*/ 1010088 h 1182688"/>
                  <a:gd name="connsiteX140" fmla="*/ 1877980 w 2151063"/>
                  <a:gd name="connsiteY140" fmla="*/ 981921 h 1182688"/>
                  <a:gd name="connsiteX141" fmla="*/ 1902988 w 2151063"/>
                  <a:gd name="connsiteY141" fmla="*/ 965259 h 1182688"/>
                  <a:gd name="connsiteX142" fmla="*/ 1916485 w 2151063"/>
                  <a:gd name="connsiteY142" fmla="*/ 956135 h 1182688"/>
                  <a:gd name="connsiteX143" fmla="*/ 1941890 w 2151063"/>
                  <a:gd name="connsiteY143" fmla="*/ 935109 h 1182688"/>
                  <a:gd name="connsiteX144" fmla="*/ 1963723 w 2151063"/>
                  <a:gd name="connsiteY144" fmla="*/ 912099 h 1182688"/>
                  <a:gd name="connsiteX145" fmla="*/ 1982777 w 2151063"/>
                  <a:gd name="connsiteY145" fmla="*/ 887899 h 1182688"/>
                  <a:gd name="connsiteX146" fmla="*/ 1999449 w 2151063"/>
                  <a:gd name="connsiteY146" fmla="*/ 862113 h 1182688"/>
                  <a:gd name="connsiteX147" fmla="*/ 2013342 w 2151063"/>
                  <a:gd name="connsiteY147" fmla="*/ 834739 h 1182688"/>
                  <a:gd name="connsiteX148" fmla="*/ 2024457 w 2151063"/>
                  <a:gd name="connsiteY148" fmla="*/ 806572 h 1182688"/>
                  <a:gd name="connsiteX149" fmla="*/ 2032793 w 2151063"/>
                  <a:gd name="connsiteY149" fmla="*/ 777612 h 1182688"/>
                  <a:gd name="connsiteX150" fmla="*/ 2038351 w 2151063"/>
                  <a:gd name="connsiteY150" fmla="*/ 747858 h 1182688"/>
                  <a:gd name="connsiteX151" fmla="*/ 2041526 w 2151063"/>
                  <a:gd name="connsiteY151" fmla="*/ 717707 h 1182688"/>
                  <a:gd name="connsiteX152" fmla="*/ 2041526 w 2151063"/>
                  <a:gd name="connsiteY152" fmla="*/ 671291 h 1182688"/>
                  <a:gd name="connsiteX153" fmla="*/ 2032396 w 2151063"/>
                  <a:gd name="connsiteY153" fmla="*/ 609403 h 1182688"/>
                  <a:gd name="connsiteX154" fmla="*/ 2013342 w 2151063"/>
                  <a:gd name="connsiteY154" fmla="*/ 548705 h 1182688"/>
                  <a:gd name="connsiteX155" fmla="*/ 1999846 w 2151063"/>
                  <a:gd name="connsiteY155" fmla="*/ 519745 h 1182688"/>
                  <a:gd name="connsiteX156" fmla="*/ 1988731 w 2151063"/>
                  <a:gd name="connsiteY156" fmla="*/ 497925 h 1182688"/>
                  <a:gd name="connsiteX157" fmla="*/ 1962929 w 2151063"/>
                  <a:gd name="connsiteY157" fmla="*/ 456667 h 1182688"/>
                  <a:gd name="connsiteX158" fmla="*/ 1948241 w 2151063"/>
                  <a:gd name="connsiteY158" fmla="*/ 437227 h 1182688"/>
                  <a:gd name="connsiteX159" fmla="*/ 1925615 w 2151063"/>
                  <a:gd name="connsiteY159" fmla="*/ 417788 h 1182688"/>
                  <a:gd name="connsiteX160" fmla="*/ 1877980 w 2151063"/>
                  <a:gd name="connsiteY160" fmla="*/ 381687 h 1182688"/>
                  <a:gd name="connsiteX161" fmla="*/ 1827963 w 2151063"/>
                  <a:gd name="connsiteY161" fmla="*/ 348759 h 1182688"/>
                  <a:gd name="connsiteX162" fmla="*/ 1776756 w 2151063"/>
                  <a:gd name="connsiteY162" fmla="*/ 319005 h 1182688"/>
                  <a:gd name="connsiteX163" fmla="*/ 1750954 w 2151063"/>
                  <a:gd name="connsiteY163" fmla="*/ 305120 h 1182688"/>
                  <a:gd name="connsiteX164" fmla="*/ 1722373 w 2151063"/>
                  <a:gd name="connsiteY164" fmla="*/ 290838 h 1182688"/>
                  <a:gd name="connsiteX165" fmla="*/ 1664417 w 2151063"/>
                  <a:gd name="connsiteY165" fmla="*/ 263068 h 1182688"/>
                  <a:gd name="connsiteX166" fmla="*/ 1575896 w 2151063"/>
                  <a:gd name="connsiteY166" fmla="*/ 225777 h 1182688"/>
                  <a:gd name="connsiteX167" fmla="*/ 1454824 w 2151063"/>
                  <a:gd name="connsiteY167" fmla="*/ 185708 h 1182688"/>
                  <a:gd name="connsiteX168" fmla="*/ 1330973 w 2151063"/>
                  <a:gd name="connsiteY168" fmla="*/ 154367 h 1182688"/>
                  <a:gd name="connsiteX169" fmla="*/ 1205535 w 2151063"/>
                  <a:gd name="connsiteY169" fmla="*/ 132548 h 1182688"/>
                  <a:gd name="connsiteX170" fmla="*/ 1077715 w 2151063"/>
                  <a:gd name="connsiteY170" fmla="*/ 118663 h 1182688"/>
                  <a:gd name="connsiteX171" fmla="*/ 970360 w 2151063"/>
                  <a:gd name="connsiteY171" fmla="*/ 31750 h 1182688"/>
                  <a:gd name="connsiteX172" fmla="*/ 905670 w 2151063"/>
                  <a:gd name="connsiteY172" fmla="*/ 32146 h 1182688"/>
                  <a:gd name="connsiteX173" fmla="*/ 840582 w 2151063"/>
                  <a:gd name="connsiteY173" fmla="*/ 35712 h 1182688"/>
                  <a:gd name="connsiteX174" fmla="*/ 775891 w 2151063"/>
                  <a:gd name="connsiteY174" fmla="*/ 41654 h 1182688"/>
                  <a:gd name="connsiteX175" fmla="*/ 711994 w 2151063"/>
                  <a:gd name="connsiteY175" fmla="*/ 51559 h 1182688"/>
                  <a:gd name="connsiteX176" fmla="*/ 648098 w 2151063"/>
                  <a:gd name="connsiteY176" fmla="*/ 64236 h 1182688"/>
                  <a:gd name="connsiteX177" fmla="*/ 616744 w 2151063"/>
                  <a:gd name="connsiteY177" fmla="*/ 71764 h 1182688"/>
                  <a:gd name="connsiteX178" fmla="*/ 574279 w 2151063"/>
                  <a:gd name="connsiteY178" fmla="*/ 82856 h 1182688"/>
                  <a:gd name="connsiteX179" fmla="*/ 490538 w 2151063"/>
                  <a:gd name="connsiteY179" fmla="*/ 110985 h 1182688"/>
                  <a:gd name="connsiteX180" fmla="*/ 449263 w 2151063"/>
                  <a:gd name="connsiteY180" fmla="*/ 128020 h 1182688"/>
                  <a:gd name="connsiteX181" fmla="*/ 508794 w 2151063"/>
                  <a:gd name="connsiteY181" fmla="*/ 115739 h 1182688"/>
                  <a:gd name="connsiteX182" fmla="*/ 629048 w 2151063"/>
                  <a:gd name="connsiteY182" fmla="*/ 96326 h 1182688"/>
                  <a:gd name="connsiteX183" fmla="*/ 750491 w 2151063"/>
                  <a:gd name="connsiteY183" fmla="*/ 83253 h 1182688"/>
                  <a:gd name="connsiteX184" fmla="*/ 872729 w 2151063"/>
                  <a:gd name="connsiteY184" fmla="*/ 77310 h 1182688"/>
                  <a:gd name="connsiteX185" fmla="*/ 933451 w 2151063"/>
                  <a:gd name="connsiteY185" fmla="*/ 76914 h 1182688"/>
                  <a:gd name="connsiteX186" fmla="*/ 1003301 w 2151063"/>
                  <a:gd name="connsiteY186" fmla="*/ 77706 h 1182688"/>
                  <a:gd name="connsiteX187" fmla="*/ 1142207 w 2151063"/>
                  <a:gd name="connsiteY187" fmla="*/ 87611 h 1182688"/>
                  <a:gd name="connsiteX188" fmla="*/ 1245395 w 2151063"/>
                  <a:gd name="connsiteY188" fmla="*/ 101873 h 1182688"/>
                  <a:gd name="connsiteX189" fmla="*/ 1314451 w 2151063"/>
                  <a:gd name="connsiteY189" fmla="*/ 114154 h 1182688"/>
                  <a:gd name="connsiteX190" fmla="*/ 1382317 w 2151063"/>
                  <a:gd name="connsiteY190" fmla="*/ 129209 h 1182688"/>
                  <a:gd name="connsiteX191" fmla="*/ 1449785 w 2151063"/>
                  <a:gd name="connsiteY191" fmla="*/ 146640 h 1182688"/>
                  <a:gd name="connsiteX192" fmla="*/ 1483123 w 2151063"/>
                  <a:gd name="connsiteY192" fmla="*/ 156148 h 1182688"/>
                  <a:gd name="connsiteX193" fmla="*/ 1547417 w 2151063"/>
                  <a:gd name="connsiteY193" fmla="*/ 176750 h 1182688"/>
                  <a:gd name="connsiteX194" fmla="*/ 1643064 w 2151063"/>
                  <a:gd name="connsiteY194" fmla="*/ 213197 h 1182688"/>
                  <a:gd name="connsiteX195" fmla="*/ 1705770 w 2151063"/>
                  <a:gd name="connsiteY195" fmla="*/ 240533 h 1182688"/>
                  <a:gd name="connsiteX196" fmla="*/ 1736726 w 2151063"/>
                  <a:gd name="connsiteY196" fmla="*/ 255588 h 1182688"/>
                  <a:gd name="connsiteX197" fmla="*/ 1709342 w 2151063"/>
                  <a:gd name="connsiteY197" fmla="*/ 238949 h 1182688"/>
                  <a:gd name="connsiteX198" fmla="*/ 1653382 w 2151063"/>
                  <a:gd name="connsiteY198" fmla="*/ 208047 h 1182688"/>
                  <a:gd name="connsiteX199" fmla="*/ 1625601 w 2151063"/>
                  <a:gd name="connsiteY199" fmla="*/ 193785 h 1182688"/>
                  <a:gd name="connsiteX200" fmla="*/ 1596232 w 2151063"/>
                  <a:gd name="connsiteY200" fmla="*/ 179523 h 1182688"/>
                  <a:gd name="connsiteX201" fmla="*/ 1537495 w 2151063"/>
                  <a:gd name="connsiteY201" fmla="*/ 152583 h 1182688"/>
                  <a:gd name="connsiteX202" fmla="*/ 1477567 w 2151063"/>
                  <a:gd name="connsiteY202" fmla="*/ 128416 h 1182688"/>
                  <a:gd name="connsiteX203" fmla="*/ 1416448 w 2151063"/>
                  <a:gd name="connsiteY203" fmla="*/ 107023 h 1182688"/>
                  <a:gd name="connsiteX204" fmla="*/ 1354139 w 2151063"/>
                  <a:gd name="connsiteY204" fmla="*/ 88007 h 1182688"/>
                  <a:gd name="connsiteX205" fmla="*/ 1291432 w 2151063"/>
                  <a:gd name="connsiteY205" fmla="*/ 72160 h 1182688"/>
                  <a:gd name="connsiteX206" fmla="*/ 1227932 w 2151063"/>
                  <a:gd name="connsiteY206" fmla="*/ 58294 h 1182688"/>
                  <a:gd name="connsiteX207" fmla="*/ 1163638 w 2151063"/>
                  <a:gd name="connsiteY207" fmla="*/ 47597 h 1182688"/>
                  <a:gd name="connsiteX208" fmla="*/ 1099345 w 2151063"/>
                  <a:gd name="connsiteY208" fmla="*/ 39277 h 1182688"/>
                  <a:gd name="connsiteX209" fmla="*/ 1034654 w 2151063"/>
                  <a:gd name="connsiteY209" fmla="*/ 34127 h 1182688"/>
                  <a:gd name="connsiteX210" fmla="*/ 976240 w 2151063"/>
                  <a:gd name="connsiteY210" fmla="*/ 0 h 1182688"/>
                  <a:gd name="connsiteX211" fmla="*/ 1045347 w 2151063"/>
                  <a:gd name="connsiteY211" fmla="*/ 3172 h 1182688"/>
                  <a:gd name="connsiteX212" fmla="*/ 1114851 w 2151063"/>
                  <a:gd name="connsiteY212" fmla="*/ 8723 h 1182688"/>
                  <a:gd name="connsiteX213" fmla="*/ 1183959 w 2151063"/>
                  <a:gd name="connsiteY213" fmla="*/ 18238 h 1182688"/>
                  <a:gd name="connsiteX214" fmla="*/ 1252669 w 2151063"/>
                  <a:gd name="connsiteY214" fmla="*/ 30529 h 1182688"/>
                  <a:gd name="connsiteX215" fmla="*/ 1321379 w 2151063"/>
                  <a:gd name="connsiteY215" fmla="*/ 45198 h 1182688"/>
                  <a:gd name="connsiteX216" fmla="*/ 1389295 w 2151063"/>
                  <a:gd name="connsiteY216" fmla="*/ 63833 h 1182688"/>
                  <a:gd name="connsiteX217" fmla="*/ 1455622 w 2151063"/>
                  <a:gd name="connsiteY217" fmla="*/ 85242 h 1182688"/>
                  <a:gd name="connsiteX218" fmla="*/ 1521154 w 2151063"/>
                  <a:gd name="connsiteY218" fmla="*/ 109427 h 1182688"/>
                  <a:gd name="connsiteX219" fmla="*/ 1585496 w 2151063"/>
                  <a:gd name="connsiteY219" fmla="*/ 136784 h 1182688"/>
                  <a:gd name="connsiteX220" fmla="*/ 1647851 w 2151063"/>
                  <a:gd name="connsiteY220" fmla="*/ 166916 h 1182688"/>
                  <a:gd name="connsiteX221" fmla="*/ 1707823 w 2151063"/>
                  <a:gd name="connsiteY221" fmla="*/ 200617 h 1182688"/>
                  <a:gd name="connsiteX222" fmla="*/ 1766604 w 2151063"/>
                  <a:gd name="connsiteY222" fmla="*/ 237093 h 1182688"/>
                  <a:gd name="connsiteX223" fmla="*/ 1822605 w 2151063"/>
                  <a:gd name="connsiteY223" fmla="*/ 275947 h 1182688"/>
                  <a:gd name="connsiteX224" fmla="*/ 1849613 w 2151063"/>
                  <a:gd name="connsiteY224" fmla="*/ 296961 h 1182688"/>
                  <a:gd name="connsiteX225" fmla="*/ 1875826 w 2151063"/>
                  <a:gd name="connsiteY225" fmla="*/ 317974 h 1182688"/>
                  <a:gd name="connsiteX226" fmla="*/ 1924280 w 2151063"/>
                  <a:gd name="connsiteY226" fmla="*/ 364362 h 1182688"/>
                  <a:gd name="connsiteX227" fmla="*/ 1946919 w 2151063"/>
                  <a:gd name="connsiteY227" fmla="*/ 388943 h 1182688"/>
                  <a:gd name="connsiteX228" fmla="*/ 1957642 w 2151063"/>
                  <a:gd name="connsiteY228" fmla="*/ 398458 h 1182688"/>
                  <a:gd name="connsiteX229" fmla="*/ 1968366 w 2151063"/>
                  <a:gd name="connsiteY229" fmla="*/ 407577 h 1182688"/>
                  <a:gd name="connsiteX230" fmla="*/ 1991004 w 2151063"/>
                  <a:gd name="connsiteY230" fmla="*/ 428194 h 1182688"/>
                  <a:gd name="connsiteX231" fmla="*/ 2032707 w 2151063"/>
                  <a:gd name="connsiteY231" fmla="*/ 472203 h 1182688"/>
                  <a:gd name="connsiteX232" fmla="*/ 2069247 w 2151063"/>
                  <a:gd name="connsiteY232" fmla="*/ 520177 h 1182688"/>
                  <a:gd name="connsiteX233" fmla="*/ 2100226 w 2151063"/>
                  <a:gd name="connsiteY233" fmla="*/ 572115 h 1182688"/>
                  <a:gd name="connsiteX234" fmla="*/ 2124850 w 2151063"/>
                  <a:gd name="connsiteY234" fmla="*/ 626432 h 1182688"/>
                  <a:gd name="connsiteX235" fmla="*/ 2142325 w 2151063"/>
                  <a:gd name="connsiteY235" fmla="*/ 683525 h 1182688"/>
                  <a:gd name="connsiteX236" fmla="*/ 2151063 w 2151063"/>
                  <a:gd name="connsiteY236" fmla="*/ 742600 h 1182688"/>
                  <a:gd name="connsiteX237" fmla="*/ 2151063 w 2151063"/>
                  <a:gd name="connsiteY237" fmla="*/ 803261 h 1182688"/>
                  <a:gd name="connsiteX238" fmla="*/ 2147091 w 2151063"/>
                  <a:gd name="connsiteY238" fmla="*/ 834186 h 1182688"/>
                  <a:gd name="connsiteX239" fmla="*/ 2144311 w 2151063"/>
                  <a:gd name="connsiteY239" fmla="*/ 848855 h 1182688"/>
                  <a:gd name="connsiteX240" fmla="*/ 2136765 w 2151063"/>
                  <a:gd name="connsiteY240" fmla="*/ 878195 h 1182688"/>
                  <a:gd name="connsiteX241" fmla="*/ 2126439 w 2151063"/>
                  <a:gd name="connsiteY241" fmla="*/ 905551 h 1182688"/>
                  <a:gd name="connsiteX242" fmla="*/ 2114524 w 2151063"/>
                  <a:gd name="connsiteY242" fmla="*/ 931322 h 1182688"/>
                  <a:gd name="connsiteX243" fmla="*/ 2092282 w 2151063"/>
                  <a:gd name="connsiteY243" fmla="*/ 966609 h 1182688"/>
                  <a:gd name="connsiteX244" fmla="*/ 2055743 w 2151063"/>
                  <a:gd name="connsiteY244" fmla="*/ 1008239 h 1182688"/>
                  <a:gd name="connsiteX245" fmla="*/ 2013246 w 2151063"/>
                  <a:gd name="connsiteY245" fmla="*/ 1043921 h 1182688"/>
                  <a:gd name="connsiteX246" fmla="*/ 1964791 w 2151063"/>
                  <a:gd name="connsiteY246" fmla="*/ 1074054 h 1182688"/>
                  <a:gd name="connsiteX247" fmla="*/ 1912762 w 2151063"/>
                  <a:gd name="connsiteY247" fmla="*/ 1098239 h 1182688"/>
                  <a:gd name="connsiteX248" fmla="*/ 1857556 w 2151063"/>
                  <a:gd name="connsiteY248" fmla="*/ 1117666 h 1182688"/>
                  <a:gd name="connsiteX249" fmla="*/ 1829754 w 2151063"/>
                  <a:gd name="connsiteY249" fmla="*/ 1125596 h 1182688"/>
                  <a:gd name="connsiteX250" fmla="*/ 1792817 w 2151063"/>
                  <a:gd name="connsiteY250" fmla="*/ 1134318 h 1182688"/>
                  <a:gd name="connsiteX251" fmla="*/ 1717753 w 2151063"/>
                  <a:gd name="connsiteY251" fmla="*/ 1148988 h 1182688"/>
                  <a:gd name="connsiteX252" fmla="*/ 1641894 w 2151063"/>
                  <a:gd name="connsiteY252" fmla="*/ 1160882 h 1182688"/>
                  <a:gd name="connsiteX253" fmla="*/ 1565240 w 2151063"/>
                  <a:gd name="connsiteY253" fmla="*/ 1169208 h 1182688"/>
                  <a:gd name="connsiteX254" fmla="*/ 1450061 w 2151063"/>
                  <a:gd name="connsiteY254" fmla="*/ 1177930 h 1182688"/>
                  <a:gd name="connsiteX255" fmla="*/ 1295960 w 2151063"/>
                  <a:gd name="connsiteY255" fmla="*/ 1181895 h 1182688"/>
                  <a:gd name="connsiteX256" fmla="*/ 1219704 w 2151063"/>
                  <a:gd name="connsiteY256" fmla="*/ 1182688 h 1182688"/>
                  <a:gd name="connsiteX257" fmla="*/ 1137093 w 2151063"/>
                  <a:gd name="connsiteY257" fmla="*/ 1182688 h 1182688"/>
                  <a:gd name="connsiteX258" fmla="*/ 971076 w 2151063"/>
                  <a:gd name="connsiteY258" fmla="*/ 1177930 h 1182688"/>
                  <a:gd name="connsiteX259" fmla="*/ 723243 w 2151063"/>
                  <a:gd name="connsiteY259" fmla="*/ 1163657 h 1182688"/>
                  <a:gd name="connsiteX260" fmla="*/ 558021 w 2151063"/>
                  <a:gd name="connsiteY260" fmla="*/ 1150177 h 1182688"/>
                  <a:gd name="connsiteX261" fmla="*/ 552064 w 2151063"/>
                  <a:gd name="connsiteY261" fmla="*/ 1148988 h 1182688"/>
                  <a:gd name="connsiteX262" fmla="*/ 546504 w 2151063"/>
                  <a:gd name="connsiteY262" fmla="*/ 1141851 h 1182688"/>
                  <a:gd name="connsiteX263" fmla="*/ 546504 w 2151063"/>
                  <a:gd name="connsiteY263" fmla="*/ 1132732 h 1182688"/>
                  <a:gd name="connsiteX264" fmla="*/ 552064 w 2151063"/>
                  <a:gd name="connsiteY264" fmla="*/ 1125992 h 1182688"/>
                  <a:gd name="connsiteX265" fmla="*/ 558021 w 2151063"/>
                  <a:gd name="connsiteY265" fmla="*/ 1125596 h 1182688"/>
                  <a:gd name="connsiteX266" fmla="*/ 679555 w 2151063"/>
                  <a:gd name="connsiteY266" fmla="*/ 1131146 h 1182688"/>
                  <a:gd name="connsiteX267" fmla="*/ 801486 w 2151063"/>
                  <a:gd name="connsiteY267" fmla="*/ 1136697 h 1182688"/>
                  <a:gd name="connsiteX268" fmla="*/ 774081 w 2151063"/>
                  <a:gd name="connsiteY268" fmla="*/ 1130750 h 1182688"/>
                  <a:gd name="connsiteX269" fmla="*/ 747471 w 2151063"/>
                  <a:gd name="connsiteY269" fmla="*/ 1124010 h 1182688"/>
                  <a:gd name="connsiteX270" fmla="*/ 680349 w 2151063"/>
                  <a:gd name="connsiteY270" fmla="*/ 1114494 h 1182688"/>
                  <a:gd name="connsiteX271" fmla="*/ 614419 w 2151063"/>
                  <a:gd name="connsiteY271" fmla="*/ 1102996 h 1182688"/>
                  <a:gd name="connsiteX272" fmla="*/ 581057 w 2151063"/>
                  <a:gd name="connsiteY272" fmla="*/ 1096256 h 1182688"/>
                  <a:gd name="connsiteX273" fmla="*/ 515127 w 2151063"/>
                  <a:gd name="connsiteY273" fmla="*/ 1079604 h 1182688"/>
                  <a:gd name="connsiteX274" fmla="*/ 450389 w 2151063"/>
                  <a:gd name="connsiteY274" fmla="*/ 1060177 h 1182688"/>
                  <a:gd name="connsiteX275" fmla="*/ 386445 w 2151063"/>
                  <a:gd name="connsiteY275" fmla="*/ 1036388 h 1182688"/>
                  <a:gd name="connsiteX276" fmla="*/ 325281 w 2151063"/>
                  <a:gd name="connsiteY276" fmla="*/ 1007842 h 1182688"/>
                  <a:gd name="connsiteX277" fmla="*/ 266500 w 2151063"/>
                  <a:gd name="connsiteY277" fmla="*/ 974935 h 1182688"/>
                  <a:gd name="connsiteX278" fmla="*/ 210896 w 2151063"/>
                  <a:gd name="connsiteY278" fmla="*/ 936476 h 1182688"/>
                  <a:gd name="connsiteX279" fmla="*/ 159265 w 2151063"/>
                  <a:gd name="connsiteY279" fmla="*/ 891675 h 1182688"/>
                  <a:gd name="connsiteX280" fmla="*/ 135832 w 2151063"/>
                  <a:gd name="connsiteY280" fmla="*/ 867093 h 1182688"/>
                  <a:gd name="connsiteX281" fmla="*/ 116370 w 2151063"/>
                  <a:gd name="connsiteY281" fmla="*/ 844891 h 1182688"/>
                  <a:gd name="connsiteX282" fmla="*/ 80625 w 2151063"/>
                  <a:gd name="connsiteY282" fmla="*/ 797710 h 1182688"/>
                  <a:gd name="connsiteX283" fmla="*/ 50838 w 2151063"/>
                  <a:gd name="connsiteY283" fmla="*/ 746564 h 1182688"/>
                  <a:gd name="connsiteX284" fmla="*/ 27802 w 2151063"/>
                  <a:gd name="connsiteY284" fmla="*/ 693833 h 1182688"/>
                  <a:gd name="connsiteX285" fmla="*/ 11121 w 2151063"/>
                  <a:gd name="connsiteY285" fmla="*/ 638326 h 1182688"/>
                  <a:gd name="connsiteX286" fmla="*/ 1589 w 2151063"/>
                  <a:gd name="connsiteY286" fmla="*/ 581234 h 1182688"/>
                  <a:gd name="connsiteX287" fmla="*/ 0 w 2151063"/>
                  <a:gd name="connsiteY287" fmla="*/ 523348 h 1182688"/>
                  <a:gd name="connsiteX288" fmla="*/ 7149 w 2151063"/>
                  <a:gd name="connsiteY288" fmla="*/ 464273 h 1182688"/>
                  <a:gd name="connsiteX289" fmla="*/ 14298 w 2151063"/>
                  <a:gd name="connsiteY289" fmla="*/ 434934 h 1182688"/>
                  <a:gd name="connsiteX290" fmla="*/ 22639 w 2151063"/>
                  <a:gd name="connsiteY290" fmla="*/ 406388 h 1182688"/>
                  <a:gd name="connsiteX291" fmla="*/ 45674 w 2151063"/>
                  <a:gd name="connsiteY291" fmla="*/ 355639 h 1182688"/>
                  <a:gd name="connsiteX292" fmla="*/ 75065 w 2151063"/>
                  <a:gd name="connsiteY292" fmla="*/ 311630 h 1182688"/>
                  <a:gd name="connsiteX293" fmla="*/ 110413 w 2151063"/>
                  <a:gd name="connsiteY293" fmla="*/ 272776 h 1182688"/>
                  <a:gd name="connsiteX294" fmla="*/ 150527 w 2151063"/>
                  <a:gd name="connsiteY294" fmla="*/ 239868 h 1182688"/>
                  <a:gd name="connsiteX295" fmla="*/ 195407 w 2151063"/>
                  <a:gd name="connsiteY295" fmla="*/ 211718 h 1182688"/>
                  <a:gd name="connsiteX296" fmla="*/ 243861 w 2151063"/>
                  <a:gd name="connsiteY296" fmla="*/ 188723 h 1182688"/>
                  <a:gd name="connsiteX297" fmla="*/ 294699 w 2151063"/>
                  <a:gd name="connsiteY297" fmla="*/ 168502 h 1182688"/>
                  <a:gd name="connsiteX298" fmla="*/ 320912 w 2151063"/>
                  <a:gd name="connsiteY298" fmla="*/ 160573 h 1182688"/>
                  <a:gd name="connsiteX299" fmla="*/ 348317 w 2151063"/>
                  <a:gd name="connsiteY299" fmla="*/ 143524 h 1182688"/>
                  <a:gd name="connsiteX300" fmla="*/ 404317 w 2151063"/>
                  <a:gd name="connsiteY300" fmla="*/ 112599 h 1182688"/>
                  <a:gd name="connsiteX301" fmla="*/ 462701 w 2151063"/>
                  <a:gd name="connsiteY301" fmla="*/ 86432 h 1182688"/>
                  <a:gd name="connsiteX302" fmla="*/ 523468 w 2151063"/>
                  <a:gd name="connsiteY302" fmla="*/ 64229 h 1182688"/>
                  <a:gd name="connsiteX303" fmla="*/ 585029 w 2151063"/>
                  <a:gd name="connsiteY303" fmla="*/ 45991 h 1182688"/>
                  <a:gd name="connsiteX304" fmla="*/ 647781 w 2151063"/>
                  <a:gd name="connsiteY304" fmla="*/ 30925 h 1182688"/>
                  <a:gd name="connsiteX305" fmla="*/ 711328 w 2151063"/>
                  <a:gd name="connsiteY305" fmla="*/ 19427 h 1182688"/>
                  <a:gd name="connsiteX306" fmla="*/ 774478 w 2151063"/>
                  <a:gd name="connsiteY306" fmla="*/ 10308 h 1182688"/>
                  <a:gd name="connsiteX307" fmla="*/ 805854 w 2151063"/>
                  <a:gd name="connsiteY307" fmla="*/ 7137 h 1182688"/>
                  <a:gd name="connsiteX308" fmla="*/ 839614 w 2151063"/>
                  <a:gd name="connsiteY308" fmla="*/ 4361 h 1182688"/>
                  <a:gd name="connsiteX309" fmla="*/ 907927 w 2151063"/>
                  <a:gd name="connsiteY309" fmla="*/ 396 h 118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2151063" h="1182688">
                    <a:moveTo>
                      <a:pt x="2044671" y="546100"/>
                    </a:moveTo>
                    <a:lnTo>
                      <a:pt x="2052215" y="567545"/>
                    </a:lnTo>
                    <a:lnTo>
                      <a:pt x="2064523" y="611628"/>
                    </a:lnTo>
                    <a:lnTo>
                      <a:pt x="2072464" y="657298"/>
                    </a:lnTo>
                    <a:lnTo>
                      <a:pt x="2074847" y="704161"/>
                    </a:lnTo>
                    <a:lnTo>
                      <a:pt x="2073258" y="728386"/>
                    </a:lnTo>
                    <a:lnTo>
                      <a:pt x="2070876" y="758171"/>
                    </a:lnTo>
                    <a:lnTo>
                      <a:pt x="2056979" y="813771"/>
                    </a:lnTo>
                    <a:lnTo>
                      <a:pt x="2034745" y="864207"/>
                    </a:lnTo>
                    <a:lnTo>
                      <a:pt x="2004966" y="909481"/>
                    </a:lnTo>
                    <a:lnTo>
                      <a:pt x="1968438" y="949989"/>
                    </a:lnTo>
                    <a:lnTo>
                      <a:pt x="1926350" y="985731"/>
                    </a:lnTo>
                    <a:lnTo>
                      <a:pt x="1879102" y="1015913"/>
                    </a:lnTo>
                    <a:lnTo>
                      <a:pt x="1827882" y="1041330"/>
                    </a:lnTo>
                    <a:lnTo>
                      <a:pt x="1801280" y="1052053"/>
                    </a:lnTo>
                    <a:lnTo>
                      <a:pt x="1767928" y="1064364"/>
                    </a:lnTo>
                    <a:lnTo>
                      <a:pt x="1699239" y="1085015"/>
                    </a:lnTo>
                    <a:lnTo>
                      <a:pt x="1629358" y="1102092"/>
                    </a:lnTo>
                    <a:lnTo>
                      <a:pt x="1557889" y="1114801"/>
                    </a:lnTo>
                    <a:lnTo>
                      <a:pt x="1449892" y="1129892"/>
                    </a:lnTo>
                    <a:lnTo>
                      <a:pt x="1304969" y="1141012"/>
                    </a:lnTo>
                    <a:lnTo>
                      <a:pt x="1234692" y="1144189"/>
                    </a:lnTo>
                    <a:lnTo>
                      <a:pt x="1219604" y="1144586"/>
                    </a:lnTo>
                    <a:lnTo>
                      <a:pt x="1204913" y="1145380"/>
                    </a:lnTo>
                    <a:lnTo>
                      <a:pt x="1205310" y="1146969"/>
                    </a:lnTo>
                    <a:lnTo>
                      <a:pt x="1205310" y="1147763"/>
                    </a:lnTo>
                    <a:lnTo>
                      <a:pt x="1259309" y="1147366"/>
                    </a:lnTo>
                    <a:lnTo>
                      <a:pt x="1367306" y="1143792"/>
                    </a:lnTo>
                    <a:lnTo>
                      <a:pt x="1420908" y="1140615"/>
                    </a:lnTo>
                    <a:lnTo>
                      <a:pt x="1484832" y="1137040"/>
                    </a:lnTo>
                    <a:lnTo>
                      <a:pt x="1616256" y="1127906"/>
                    </a:lnTo>
                    <a:lnTo>
                      <a:pt x="1715915" y="1114404"/>
                    </a:lnTo>
                    <a:lnTo>
                      <a:pt x="1781031" y="1101298"/>
                    </a:lnTo>
                    <a:lnTo>
                      <a:pt x="1844558" y="1084618"/>
                    </a:lnTo>
                    <a:lnTo>
                      <a:pt x="1905307" y="1062379"/>
                    </a:lnTo>
                    <a:lnTo>
                      <a:pt x="1934291" y="1048876"/>
                    </a:lnTo>
                    <a:lnTo>
                      <a:pt x="1948982" y="1041727"/>
                    </a:lnTo>
                    <a:lnTo>
                      <a:pt x="1975584" y="1025445"/>
                    </a:lnTo>
                    <a:lnTo>
                      <a:pt x="2000201" y="1007176"/>
                    </a:lnTo>
                    <a:lnTo>
                      <a:pt x="2022436" y="987717"/>
                    </a:lnTo>
                    <a:lnTo>
                      <a:pt x="2041892" y="966668"/>
                    </a:lnTo>
                    <a:lnTo>
                      <a:pt x="2059362" y="943635"/>
                    </a:lnTo>
                    <a:lnTo>
                      <a:pt x="2074450" y="919409"/>
                    </a:lnTo>
                    <a:lnTo>
                      <a:pt x="2087155" y="893992"/>
                    </a:lnTo>
                    <a:lnTo>
                      <a:pt x="2097081" y="867781"/>
                    </a:lnTo>
                    <a:lnTo>
                      <a:pt x="2105419" y="840379"/>
                    </a:lnTo>
                    <a:lnTo>
                      <a:pt x="2112566" y="797885"/>
                    </a:lnTo>
                    <a:lnTo>
                      <a:pt x="2112963" y="739109"/>
                    </a:lnTo>
                    <a:lnTo>
                      <a:pt x="2103831" y="678744"/>
                    </a:lnTo>
                    <a:lnTo>
                      <a:pt x="2094699" y="648561"/>
                    </a:lnTo>
                    <a:lnTo>
                      <a:pt x="2084773" y="621159"/>
                    </a:lnTo>
                    <a:lnTo>
                      <a:pt x="2059362" y="569928"/>
                    </a:lnTo>
                    <a:close/>
                    <a:moveTo>
                      <a:pt x="233158" y="230187"/>
                    </a:moveTo>
                    <a:lnTo>
                      <a:pt x="206541" y="244085"/>
                    </a:lnTo>
                    <a:lnTo>
                      <a:pt x="158870" y="277836"/>
                    </a:lnTo>
                    <a:lnTo>
                      <a:pt x="117952" y="317146"/>
                    </a:lnTo>
                    <a:lnTo>
                      <a:pt x="84980" y="362810"/>
                    </a:lnTo>
                    <a:lnTo>
                      <a:pt x="59953" y="412444"/>
                    </a:lnTo>
                    <a:lnTo>
                      <a:pt x="43268" y="466446"/>
                    </a:lnTo>
                    <a:lnTo>
                      <a:pt x="34925" y="523624"/>
                    </a:lnTo>
                    <a:lnTo>
                      <a:pt x="36117" y="582788"/>
                    </a:lnTo>
                    <a:lnTo>
                      <a:pt x="40090" y="613363"/>
                    </a:lnTo>
                    <a:lnTo>
                      <a:pt x="46446" y="643143"/>
                    </a:lnTo>
                    <a:lnTo>
                      <a:pt x="65117" y="699528"/>
                    </a:lnTo>
                    <a:lnTo>
                      <a:pt x="91336" y="753133"/>
                    </a:lnTo>
                    <a:lnTo>
                      <a:pt x="123514" y="802767"/>
                    </a:lnTo>
                    <a:lnTo>
                      <a:pt x="162446" y="848430"/>
                    </a:lnTo>
                    <a:lnTo>
                      <a:pt x="205350" y="889726"/>
                    </a:lnTo>
                    <a:lnTo>
                      <a:pt x="252226" y="927051"/>
                    </a:lnTo>
                    <a:lnTo>
                      <a:pt x="302281" y="959611"/>
                    </a:lnTo>
                    <a:lnTo>
                      <a:pt x="328103" y="973906"/>
                    </a:lnTo>
                    <a:lnTo>
                      <a:pt x="356308" y="988994"/>
                    </a:lnTo>
                    <a:lnTo>
                      <a:pt x="414706" y="1014010"/>
                    </a:lnTo>
                    <a:lnTo>
                      <a:pt x="444500" y="1025525"/>
                    </a:lnTo>
                    <a:lnTo>
                      <a:pt x="419076" y="1013613"/>
                    </a:lnTo>
                    <a:lnTo>
                      <a:pt x="371007" y="988597"/>
                    </a:lnTo>
                    <a:lnTo>
                      <a:pt x="347171" y="973906"/>
                    </a:lnTo>
                    <a:lnTo>
                      <a:pt x="322541" y="958420"/>
                    </a:lnTo>
                    <a:lnTo>
                      <a:pt x="274473" y="922683"/>
                    </a:lnTo>
                    <a:lnTo>
                      <a:pt x="229583" y="882579"/>
                    </a:lnTo>
                    <a:lnTo>
                      <a:pt x="189459" y="838106"/>
                    </a:lnTo>
                    <a:lnTo>
                      <a:pt x="154103" y="790458"/>
                    </a:lnTo>
                    <a:lnTo>
                      <a:pt x="124706" y="738838"/>
                    </a:lnTo>
                    <a:lnTo>
                      <a:pt x="102062" y="683645"/>
                    </a:lnTo>
                    <a:lnTo>
                      <a:pt x="86966" y="625672"/>
                    </a:lnTo>
                    <a:lnTo>
                      <a:pt x="83391" y="595892"/>
                    </a:lnTo>
                    <a:lnTo>
                      <a:pt x="81405" y="569685"/>
                    </a:lnTo>
                    <a:lnTo>
                      <a:pt x="83391" y="518462"/>
                    </a:lnTo>
                    <a:lnTo>
                      <a:pt x="92131" y="468828"/>
                    </a:lnTo>
                    <a:lnTo>
                      <a:pt x="106829" y="419591"/>
                    </a:lnTo>
                    <a:lnTo>
                      <a:pt x="127089" y="373531"/>
                    </a:lnTo>
                    <a:lnTo>
                      <a:pt x="152117" y="329058"/>
                    </a:lnTo>
                    <a:lnTo>
                      <a:pt x="181911" y="287366"/>
                    </a:lnTo>
                    <a:lnTo>
                      <a:pt x="215281" y="248452"/>
                    </a:lnTo>
                    <a:close/>
                    <a:moveTo>
                      <a:pt x="950292" y="112712"/>
                    </a:moveTo>
                    <a:lnTo>
                      <a:pt x="822075" y="115489"/>
                    </a:lnTo>
                    <a:lnTo>
                      <a:pt x="758561" y="119456"/>
                    </a:lnTo>
                    <a:lnTo>
                      <a:pt x="705369" y="124217"/>
                    </a:lnTo>
                    <a:lnTo>
                      <a:pt x="597397" y="136118"/>
                    </a:lnTo>
                    <a:lnTo>
                      <a:pt x="488631" y="153574"/>
                    </a:lnTo>
                    <a:lnTo>
                      <a:pt x="381849" y="178170"/>
                    </a:lnTo>
                    <a:lnTo>
                      <a:pt x="329848" y="193643"/>
                    </a:lnTo>
                    <a:lnTo>
                      <a:pt x="309206" y="208321"/>
                    </a:lnTo>
                    <a:lnTo>
                      <a:pt x="270304" y="239662"/>
                    </a:lnTo>
                    <a:lnTo>
                      <a:pt x="234181" y="274970"/>
                    </a:lnTo>
                    <a:lnTo>
                      <a:pt x="201631" y="313848"/>
                    </a:lnTo>
                    <a:lnTo>
                      <a:pt x="186943" y="334874"/>
                    </a:lnTo>
                    <a:lnTo>
                      <a:pt x="169080" y="362248"/>
                    </a:lnTo>
                    <a:lnTo>
                      <a:pt x="142087" y="418185"/>
                    </a:lnTo>
                    <a:lnTo>
                      <a:pt x="124621" y="475709"/>
                    </a:lnTo>
                    <a:lnTo>
                      <a:pt x="115888" y="534423"/>
                    </a:lnTo>
                    <a:lnTo>
                      <a:pt x="115888" y="593534"/>
                    </a:lnTo>
                    <a:lnTo>
                      <a:pt x="125415" y="652249"/>
                    </a:lnTo>
                    <a:lnTo>
                      <a:pt x="144469" y="709773"/>
                    </a:lnTo>
                    <a:lnTo>
                      <a:pt x="172256" y="765313"/>
                    </a:lnTo>
                    <a:lnTo>
                      <a:pt x="189722" y="792290"/>
                    </a:lnTo>
                    <a:lnTo>
                      <a:pt x="209570" y="818870"/>
                    </a:lnTo>
                    <a:lnTo>
                      <a:pt x="252044" y="866080"/>
                    </a:lnTo>
                    <a:lnTo>
                      <a:pt x="300076" y="908132"/>
                    </a:lnTo>
                    <a:lnTo>
                      <a:pt x="352077" y="944630"/>
                    </a:lnTo>
                    <a:lnTo>
                      <a:pt x="407651" y="976764"/>
                    </a:lnTo>
                    <a:lnTo>
                      <a:pt x="465210" y="1004931"/>
                    </a:lnTo>
                    <a:lnTo>
                      <a:pt x="524754" y="1029131"/>
                    </a:lnTo>
                    <a:lnTo>
                      <a:pt x="585488" y="1050157"/>
                    </a:lnTo>
                    <a:lnTo>
                      <a:pt x="616054" y="1059281"/>
                    </a:lnTo>
                    <a:lnTo>
                      <a:pt x="666467" y="1074753"/>
                    </a:lnTo>
                    <a:lnTo>
                      <a:pt x="717675" y="1089432"/>
                    </a:lnTo>
                    <a:lnTo>
                      <a:pt x="795875" y="1098953"/>
                    </a:lnTo>
                    <a:lnTo>
                      <a:pt x="873282" y="1105697"/>
                    </a:lnTo>
                    <a:lnTo>
                      <a:pt x="943940" y="1111251"/>
                    </a:lnTo>
                    <a:lnTo>
                      <a:pt x="1085654" y="1116012"/>
                    </a:lnTo>
                    <a:lnTo>
                      <a:pt x="1227765" y="1113632"/>
                    </a:lnTo>
                    <a:lnTo>
                      <a:pt x="1369081" y="1103714"/>
                    </a:lnTo>
                    <a:lnTo>
                      <a:pt x="1440136" y="1096176"/>
                    </a:lnTo>
                    <a:lnTo>
                      <a:pt x="1498886" y="1089432"/>
                    </a:lnTo>
                    <a:lnTo>
                      <a:pt x="1589392" y="1075944"/>
                    </a:lnTo>
                    <a:lnTo>
                      <a:pt x="1650127" y="1064439"/>
                    </a:lnTo>
                    <a:lnTo>
                      <a:pt x="1709670" y="1050554"/>
                    </a:lnTo>
                    <a:lnTo>
                      <a:pt x="1768420" y="1032701"/>
                    </a:lnTo>
                    <a:lnTo>
                      <a:pt x="1824391" y="1010088"/>
                    </a:lnTo>
                    <a:lnTo>
                      <a:pt x="1877980" y="981921"/>
                    </a:lnTo>
                    <a:lnTo>
                      <a:pt x="1902988" y="965259"/>
                    </a:lnTo>
                    <a:lnTo>
                      <a:pt x="1916485" y="956135"/>
                    </a:lnTo>
                    <a:lnTo>
                      <a:pt x="1941890" y="935109"/>
                    </a:lnTo>
                    <a:lnTo>
                      <a:pt x="1963723" y="912099"/>
                    </a:lnTo>
                    <a:lnTo>
                      <a:pt x="1982777" y="887899"/>
                    </a:lnTo>
                    <a:lnTo>
                      <a:pt x="1999449" y="862113"/>
                    </a:lnTo>
                    <a:lnTo>
                      <a:pt x="2013342" y="834739"/>
                    </a:lnTo>
                    <a:lnTo>
                      <a:pt x="2024457" y="806572"/>
                    </a:lnTo>
                    <a:lnTo>
                      <a:pt x="2032793" y="777612"/>
                    </a:lnTo>
                    <a:lnTo>
                      <a:pt x="2038351" y="747858"/>
                    </a:lnTo>
                    <a:lnTo>
                      <a:pt x="2041526" y="717707"/>
                    </a:lnTo>
                    <a:lnTo>
                      <a:pt x="2041526" y="671291"/>
                    </a:lnTo>
                    <a:lnTo>
                      <a:pt x="2032396" y="609403"/>
                    </a:lnTo>
                    <a:lnTo>
                      <a:pt x="2013342" y="548705"/>
                    </a:lnTo>
                    <a:lnTo>
                      <a:pt x="1999846" y="519745"/>
                    </a:lnTo>
                    <a:lnTo>
                      <a:pt x="1988731" y="497925"/>
                    </a:lnTo>
                    <a:lnTo>
                      <a:pt x="1962929" y="456667"/>
                    </a:lnTo>
                    <a:lnTo>
                      <a:pt x="1948241" y="437227"/>
                    </a:lnTo>
                    <a:lnTo>
                      <a:pt x="1925615" y="417788"/>
                    </a:lnTo>
                    <a:lnTo>
                      <a:pt x="1877980" y="381687"/>
                    </a:lnTo>
                    <a:lnTo>
                      <a:pt x="1827963" y="348759"/>
                    </a:lnTo>
                    <a:lnTo>
                      <a:pt x="1776756" y="319005"/>
                    </a:lnTo>
                    <a:lnTo>
                      <a:pt x="1750954" y="305120"/>
                    </a:lnTo>
                    <a:lnTo>
                      <a:pt x="1722373" y="290838"/>
                    </a:lnTo>
                    <a:lnTo>
                      <a:pt x="1664417" y="263068"/>
                    </a:lnTo>
                    <a:lnTo>
                      <a:pt x="1575896" y="225777"/>
                    </a:lnTo>
                    <a:lnTo>
                      <a:pt x="1454824" y="185708"/>
                    </a:lnTo>
                    <a:lnTo>
                      <a:pt x="1330973" y="154367"/>
                    </a:lnTo>
                    <a:lnTo>
                      <a:pt x="1205535" y="132548"/>
                    </a:lnTo>
                    <a:lnTo>
                      <a:pt x="1077715" y="118663"/>
                    </a:lnTo>
                    <a:close/>
                    <a:moveTo>
                      <a:pt x="970360" y="31750"/>
                    </a:moveTo>
                    <a:lnTo>
                      <a:pt x="905670" y="32146"/>
                    </a:lnTo>
                    <a:lnTo>
                      <a:pt x="840582" y="35712"/>
                    </a:lnTo>
                    <a:lnTo>
                      <a:pt x="775891" y="41654"/>
                    </a:lnTo>
                    <a:lnTo>
                      <a:pt x="711994" y="51559"/>
                    </a:lnTo>
                    <a:lnTo>
                      <a:pt x="648098" y="64236"/>
                    </a:lnTo>
                    <a:lnTo>
                      <a:pt x="616744" y="71764"/>
                    </a:lnTo>
                    <a:lnTo>
                      <a:pt x="574279" y="82856"/>
                    </a:lnTo>
                    <a:lnTo>
                      <a:pt x="490538" y="110985"/>
                    </a:lnTo>
                    <a:lnTo>
                      <a:pt x="449263" y="128020"/>
                    </a:lnTo>
                    <a:lnTo>
                      <a:pt x="508794" y="115739"/>
                    </a:lnTo>
                    <a:lnTo>
                      <a:pt x="629048" y="96326"/>
                    </a:lnTo>
                    <a:lnTo>
                      <a:pt x="750491" y="83253"/>
                    </a:lnTo>
                    <a:lnTo>
                      <a:pt x="872729" y="77310"/>
                    </a:lnTo>
                    <a:lnTo>
                      <a:pt x="933451" y="76914"/>
                    </a:lnTo>
                    <a:lnTo>
                      <a:pt x="1003301" y="77706"/>
                    </a:lnTo>
                    <a:lnTo>
                      <a:pt x="1142207" y="87611"/>
                    </a:lnTo>
                    <a:lnTo>
                      <a:pt x="1245395" y="101873"/>
                    </a:lnTo>
                    <a:lnTo>
                      <a:pt x="1314451" y="114154"/>
                    </a:lnTo>
                    <a:lnTo>
                      <a:pt x="1382317" y="129209"/>
                    </a:lnTo>
                    <a:lnTo>
                      <a:pt x="1449785" y="146640"/>
                    </a:lnTo>
                    <a:lnTo>
                      <a:pt x="1483123" y="156148"/>
                    </a:lnTo>
                    <a:lnTo>
                      <a:pt x="1547417" y="176750"/>
                    </a:lnTo>
                    <a:lnTo>
                      <a:pt x="1643064" y="213197"/>
                    </a:lnTo>
                    <a:lnTo>
                      <a:pt x="1705770" y="240533"/>
                    </a:lnTo>
                    <a:lnTo>
                      <a:pt x="1736726" y="255588"/>
                    </a:lnTo>
                    <a:lnTo>
                      <a:pt x="1709342" y="238949"/>
                    </a:lnTo>
                    <a:lnTo>
                      <a:pt x="1653382" y="208047"/>
                    </a:lnTo>
                    <a:lnTo>
                      <a:pt x="1625601" y="193785"/>
                    </a:lnTo>
                    <a:lnTo>
                      <a:pt x="1596232" y="179523"/>
                    </a:lnTo>
                    <a:lnTo>
                      <a:pt x="1537495" y="152583"/>
                    </a:lnTo>
                    <a:lnTo>
                      <a:pt x="1477567" y="128416"/>
                    </a:lnTo>
                    <a:lnTo>
                      <a:pt x="1416448" y="107023"/>
                    </a:lnTo>
                    <a:lnTo>
                      <a:pt x="1354139" y="88007"/>
                    </a:lnTo>
                    <a:lnTo>
                      <a:pt x="1291432" y="72160"/>
                    </a:lnTo>
                    <a:lnTo>
                      <a:pt x="1227932" y="58294"/>
                    </a:lnTo>
                    <a:lnTo>
                      <a:pt x="1163638" y="47597"/>
                    </a:lnTo>
                    <a:lnTo>
                      <a:pt x="1099345" y="39277"/>
                    </a:lnTo>
                    <a:lnTo>
                      <a:pt x="1034654" y="34127"/>
                    </a:lnTo>
                    <a:close/>
                    <a:moveTo>
                      <a:pt x="976240" y="0"/>
                    </a:moveTo>
                    <a:lnTo>
                      <a:pt x="1045347" y="3172"/>
                    </a:lnTo>
                    <a:lnTo>
                      <a:pt x="1114851" y="8723"/>
                    </a:lnTo>
                    <a:lnTo>
                      <a:pt x="1183959" y="18238"/>
                    </a:lnTo>
                    <a:lnTo>
                      <a:pt x="1252669" y="30529"/>
                    </a:lnTo>
                    <a:lnTo>
                      <a:pt x="1321379" y="45198"/>
                    </a:lnTo>
                    <a:lnTo>
                      <a:pt x="1389295" y="63833"/>
                    </a:lnTo>
                    <a:lnTo>
                      <a:pt x="1455622" y="85242"/>
                    </a:lnTo>
                    <a:lnTo>
                      <a:pt x="1521154" y="109427"/>
                    </a:lnTo>
                    <a:lnTo>
                      <a:pt x="1585496" y="136784"/>
                    </a:lnTo>
                    <a:lnTo>
                      <a:pt x="1647851" y="166916"/>
                    </a:lnTo>
                    <a:lnTo>
                      <a:pt x="1707823" y="200617"/>
                    </a:lnTo>
                    <a:lnTo>
                      <a:pt x="1766604" y="237093"/>
                    </a:lnTo>
                    <a:lnTo>
                      <a:pt x="1822605" y="275947"/>
                    </a:lnTo>
                    <a:lnTo>
                      <a:pt x="1849613" y="296961"/>
                    </a:lnTo>
                    <a:lnTo>
                      <a:pt x="1875826" y="317974"/>
                    </a:lnTo>
                    <a:lnTo>
                      <a:pt x="1924280" y="364362"/>
                    </a:lnTo>
                    <a:lnTo>
                      <a:pt x="1946919" y="388943"/>
                    </a:lnTo>
                    <a:lnTo>
                      <a:pt x="1957642" y="398458"/>
                    </a:lnTo>
                    <a:lnTo>
                      <a:pt x="1968366" y="407577"/>
                    </a:lnTo>
                    <a:lnTo>
                      <a:pt x="1991004" y="428194"/>
                    </a:lnTo>
                    <a:lnTo>
                      <a:pt x="2032707" y="472203"/>
                    </a:lnTo>
                    <a:lnTo>
                      <a:pt x="2069247" y="520177"/>
                    </a:lnTo>
                    <a:lnTo>
                      <a:pt x="2100226" y="572115"/>
                    </a:lnTo>
                    <a:lnTo>
                      <a:pt x="2124850" y="626432"/>
                    </a:lnTo>
                    <a:lnTo>
                      <a:pt x="2142325" y="683525"/>
                    </a:lnTo>
                    <a:lnTo>
                      <a:pt x="2151063" y="742600"/>
                    </a:lnTo>
                    <a:lnTo>
                      <a:pt x="2151063" y="803261"/>
                    </a:lnTo>
                    <a:lnTo>
                      <a:pt x="2147091" y="834186"/>
                    </a:lnTo>
                    <a:lnTo>
                      <a:pt x="2144311" y="848855"/>
                    </a:lnTo>
                    <a:lnTo>
                      <a:pt x="2136765" y="878195"/>
                    </a:lnTo>
                    <a:lnTo>
                      <a:pt x="2126439" y="905551"/>
                    </a:lnTo>
                    <a:lnTo>
                      <a:pt x="2114524" y="931322"/>
                    </a:lnTo>
                    <a:lnTo>
                      <a:pt x="2092282" y="966609"/>
                    </a:lnTo>
                    <a:lnTo>
                      <a:pt x="2055743" y="1008239"/>
                    </a:lnTo>
                    <a:lnTo>
                      <a:pt x="2013246" y="1043921"/>
                    </a:lnTo>
                    <a:lnTo>
                      <a:pt x="1964791" y="1074054"/>
                    </a:lnTo>
                    <a:lnTo>
                      <a:pt x="1912762" y="1098239"/>
                    </a:lnTo>
                    <a:lnTo>
                      <a:pt x="1857556" y="1117666"/>
                    </a:lnTo>
                    <a:lnTo>
                      <a:pt x="1829754" y="1125596"/>
                    </a:lnTo>
                    <a:lnTo>
                      <a:pt x="1792817" y="1134318"/>
                    </a:lnTo>
                    <a:lnTo>
                      <a:pt x="1717753" y="1148988"/>
                    </a:lnTo>
                    <a:lnTo>
                      <a:pt x="1641894" y="1160882"/>
                    </a:lnTo>
                    <a:lnTo>
                      <a:pt x="1565240" y="1169208"/>
                    </a:lnTo>
                    <a:lnTo>
                      <a:pt x="1450061" y="1177930"/>
                    </a:lnTo>
                    <a:lnTo>
                      <a:pt x="1295960" y="1181895"/>
                    </a:lnTo>
                    <a:lnTo>
                      <a:pt x="1219704" y="1182688"/>
                    </a:lnTo>
                    <a:lnTo>
                      <a:pt x="1137093" y="1182688"/>
                    </a:lnTo>
                    <a:lnTo>
                      <a:pt x="971076" y="1177930"/>
                    </a:lnTo>
                    <a:lnTo>
                      <a:pt x="723243" y="1163657"/>
                    </a:lnTo>
                    <a:lnTo>
                      <a:pt x="558021" y="1150177"/>
                    </a:lnTo>
                    <a:lnTo>
                      <a:pt x="552064" y="1148988"/>
                    </a:lnTo>
                    <a:lnTo>
                      <a:pt x="546504" y="1141851"/>
                    </a:lnTo>
                    <a:lnTo>
                      <a:pt x="546504" y="1132732"/>
                    </a:lnTo>
                    <a:lnTo>
                      <a:pt x="552064" y="1125992"/>
                    </a:lnTo>
                    <a:lnTo>
                      <a:pt x="558021" y="1125596"/>
                    </a:lnTo>
                    <a:lnTo>
                      <a:pt x="679555" y="1131146"/>
                    </a:lnTo>
                    <a:lnTo>
                      <a:pt x="801486" y="1136697"/>
                    </a:lnTo>
                    <a:lnTo>
                      <a:pt x="774081" y="1130750"/>
                    </a:lnTo>
                    <a:lnTo>
                      <a:pt x="747471" y="1124010"/>
                    </a:lnTo>
                    <a:lnTo>
                      <a:pt x="680349" y="1114494"/>
                    </a:lnTo>
                    <a:lnTo>
                      <a:pt x="614419" y="1102996"/>
                    </a:lnTo>
                    <a:lnTo>
                      <a:pt x="581057" y="1096256"/>
                    </a:lnTo>
                    <a:lnTo>
                      <a:pt x="515127" y="1079604"/>
                    </a:lnTo>
                    <a:lnTo>
                      <a:pt x="450389" y="1060177"/>
                    </a:lnTo>
                    <a:lnTo>
                      <a:pt x="386445" y="1036388"/>
                    </a:lnTo>
                    <a:lnTo>
                      <a:pt x="325281" y="1007842"/>
                    </a:lnTo>
                    <a:lnTo>
                      <a:pt x="266500" y="974935"/>
                    </a:lnTo>
                    <a:lnTo>
                      <a:pt x="210896" y="936476"/>
                    </a:lnTo>
                    <a:lnTo>
                      <a:pt x="159265" y="891675"/>
                    </a:lnTo>
                    <a:lnTo>
                      <a:pt x="135832" y="867093"/>
                    </a:lnTo>
                    <a:lnTo>
                      <a:pt x="116370" y="844891"/>
                    </a:lnTo>
                    <a:lnTo>
                      <a:pt x="80625" y="797710"/>
                    </a:lnTo>
                    <a:lnTo>
                      <a:pt x="50838" y="746564"/>
                    </a:lnTo>
                    <a:lnTo>
                      <a:pt x="27802" y="693833"/>
                    </a:lnTo>
                    <a:lnTo>
                      <a:pt x="11121" y="638326"/>
                    </a:lnTo>
                    <a:lnTo>
                      <a:pt x="1589" y="581234"/>
                    </a:lnTo>
                    <a:lnTo>
                      <a:pt x="0" y="523348"/>
                    </a:lnTo>
                    <a:lnTo>
                      <a:pt x="7149" y="464273"/>
                    </a:lnTo>
                    <a:lnTo>
                      <a:pt x="14298" y="434934"/>
                    </a:lnTo>
                    <a:lnTo>
                      <a:pt x="22639" y="406388"/>
                    </a:lnTo>
                    <a:lnTo>
                      <a:pt x="45674" y="355639"/>
                    </a:lnTo>
                    <a:lnTo>
                      <a:pt x="75065" y="311630"/>
                    </a:lnTo>
                    <a:lnTo>
                      <a:pt x="110413" y="272776"/>
                    </a:lnTo>
                    <a:lnTo>
                      <a:pt x="150527" y="239868"/>
                    </a:lnTo>
                    <a:lnTo>
                      <a:pt x="195407" y="211718"/>
                    </a:lnTo>
                    <a:lnTo>
                      <a:pt x="243861" y="188723"/>
                    </a:lnTo>
                    <a:lnTo>
                      <a:pt x="294699" y="168502"/>
                    </a:lnTo>
                    <a:lnTo>
                      <a:pt x="320912" y="160573"/>
                    </a:lnTo>
                    <a:lnTo>
                      <a:pt x="348317" y="143524"/>
                    </a:lnTo>
                    <a:lnTo>
                      <a:pt x="404317" y="112599"/>
                    </a:lnTo>
                    <a:lnTo>
                      <a:pt x="462701" y="86432"/>
                    </a:lnTo>
                    <a:lnTo>
                      <a:pt x="523468" y="64229"/>
                    </a:lnTo>
                    <a:lnTo>
                      <a:pt x="585029" y="45991"/>
                    </a:lnTo>
                    <a:lnTo>
                      <a:pt x="647781" y="30925"/>
                    </a:lnTo>
                    <a:lnTo>
                      <a:pt x="711328" y="19427"/>
                    </a:lnTo>
                    <a:lnTo>
                      <a:pt x="774478" y="10308"/>
                    </a:lnTo>
                    <a:lnTo>
                      <a:pt x="805854" y="7137"/>
                    </a:lnTo>
                    <a:lnTo>
                      <a:pt x="839614" y="4361"/>
                    </a:lnTo>
                    <a:lnTo>
                      <a:pt x="907927" y="3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2250"/>
                  </a:lnSpc>
                </a:pPr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F14EA8C-4680-4753-989C-D0F7955F6923}"/>
                  </a:ext>
                </a:extLst>
              </p:cNvPr>
              <p:cNvSpPr/>
              <p:nvPr/>
            </p:nvSpPr>
            <p:spPr>
              <a:xfrm>
                <a:off x="4431651" y="4585342"/>
                <a:ext cx="3611434" cy="1274005"/>
              </a:xfrm>
              <a:prstGeom prst="rect">
                <a:avLst/>
              </a:prstGeom>
            </p:spPr>
            <p:txBody>
              <a:bodyPr wrap="none" anchor="ctr">
                <a:normAutofit/>
              </a:bodyPr>
              <a:lstStyle/>
              <a:p>
                <a:pPr algn="ctr">
                  <a:lnSpc>
                    <a:spcPts val="3000"/>
                  </a:lnSpc>
                </a:pPr>
                <a:r>
                  <a:rPr lang="en-US" sz="2400" b="1" cap="all" dirty="0">
                    <a:solidFill>
                      <a:schemeClr val="accent5"/>
                    </a:solidFill>
                  </a:rPr>
                  <a:t>Robot Control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en-US" sz="2400" b="1" cap="all" dirty="0">
                    <a:solidFill>
                      <a:schemeClr val="accent5"/>
                    </a:solidFill>
                  </a:rPr>
                  <a:t> Learning Platform 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C5E4480-A045-40FC-AA2F-07401FA50964}"/>
                </a:ext>
              </a:extLst>
            </p:cNvPr>
            <p:cNvSpPr txBox="1"/>
            <p:nvPr/>
          </p:nvSpPr>
          <p:spPr>
            <a:xfrm>
              <a:off x="104552" y="4506627"/>
              <a:ext cx="1842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Node.js Library</a:t>
              </a:r>
              <a:endParaRPr lang="th-TH" sz="20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8FD2051-BD61-4878-8D18-6963C7B503FA}"/>
                </a:ext>
              </a:extLst>
            </p:cNvPr>
            <p:cNvSpPr txBox="1"/>
            <p:nvPr/>
          </p:nvSpPr>
          <p:spPr>
            <a:xfrm>
              <a:off x="320336" y="6187111"/>
              <a:ext cx="18428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Web-Based Simulator</a:t>
              </a:r>
              <a:endParaRPr lang="th-TH" sz="20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1468AE5-CAA7-4EA3-956E-1BE7E5C09D3C}"/>
                </a:ext>
              </a:extLst>
            </p:cNvPr>
            <p:cNvSpPr txBox="1"/>
            <p:nvPr/>
          </p:nvSpPr>
          <p:spPr>
            <a:xfrm>
              <a:off x="-46432" y="2925370"/>
              <a:ext cx="18428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Laboratory Sheet</a:t>
              </a:r>
              <a:endParaRPr lang="th-TH" sz="20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C9F1200-8277-452A-9D76-9E64CBDEA2CD}"/>
                </a:ext>
              </a:extLst>
            </p:cNvPr>
            <p:cNvSpPr txBox="1"/>
            <p:nvPr/>
          </p:nvSpPr>
          <p:spPr>
            <a:xfrm>
              <a:off x="9725032" y="3133770"/>
              <a:ext cx="1842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Robot</a:t>
              </a:r>
              <a:endParaRPr lang="th-TH" sz="2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FF3F9AA-B478-4194-96C0-C1FB53BC5F10}"/>
                </a:ext>
              </a:extLst>
            </p:cNvPr>
            <p:cNvSpPr txBox="1"/>
            <p:nvPr/>
          </p:nvSpPr>
          <p:spPr>
            <a:xfrm>
              <a:off x="9373466" y="4764001"/>
              <a:ext cx="31026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Electronic Module</a:t>
              </a:r>
              <a:endParaRPr lang="th-TH" sz="2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476FDC5-C494-4876-B912-85642AE82C19}"/>
                </a:ext>
              </a:extLst>
            </p:cNvPr>
            <p:cNvSpPr txBox="1"/>
            <p:nvPr/>
          </p:nvSpPr>
          <p:spPr>
            <a:xfrm>
              <a:off x="9873447" y="6335828"/>
              <a:ext cx="1842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MCU Library</a:t>
              </a:r>
              <a:endParaRPr lang="th-TH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1DA7151-0A6B-4FC9-84F2-0F37B8D0305D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5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E0F24-CEF6-49D1-BFE2-A77B56ED3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5" b="91096" l="6544" r="94990">
                        <a14:foregroundMark x1="9714" y1="46062" x2="6646" y2="54110"/>
                        <a14:foregroundMark x1="6646" y1="54110" x2="7464" y2="65925"/>
                        <a14:foregroundMark x1="59611" y1="88185" x2="65644" y2="91267"/>
                        <a14:foregroundMark x1="65644" y1="91267" x2="68098" y2="90753"/>
                        <a14:foregroundMark x1="92229" y1="61815" x2="89264" y2="71404"/>
                        <a14:foregroundMark x1="89264" y1="71404" x2="91718" y2="79623"/>
                        <a14:foregroundMark x1="91718" y1="79623" x2="94990" y2="60788"/>
                        <a14:foregroundMark x1="94990" y1="60788" x2="94990" y2="52055"/>
                        <a14:foregroundMark x1="94990" y1="52055" x2="89877" y2="42466"/>
                        <a14:foregroundMark x1="89877" y1="42466" x2="87014" y2="40582"/>
                        <a14:foregroundMark x1="50000" y1="10274" x2="50000" y2="10274"/>
                        <a14:foregroundMark x1="56339" y1="9075" x2="56339" y2="9075"/>
                        <a14:backgroundMark x1="54806" y1="37671" x2="54806" y2="37671"/>
                        <a14:backgroundMark x1="25153" y1="35103" x2="25153" y2="35103"/>
                        <a14:backgroundMark x1="21063" y1="32705" x2="21063" y2="32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04" y="4850484"/>
            <a:ext cx="1345490" cy="803442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C61F5385-8CDC-4E67-8E7A-01CBF56496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4797" r="35458" b="5211"/>
          <a:stretch/>
        </p:blipFill>
        <p:spPr>
          <a:xfrm>
            <a:off x="7460606" y="4896191"/>
            <a:ext cx="969030" cy="803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2D274-C748-47C4-9484-765AE581F4C5}"/>
              </a:ext>
            </a:extLst>
          </p:cNvPr>
          <p:cNvSpPr txBox="1"/>
          <p:nvPr/>
        </p:nvSpPr>
        <p:spPr>
          <a:xfrm>
            <a:off x="2457319" y="1274516"/>
            <a:ext cx="20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5C5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Laboratories</a:t>
            </a:r>
            <a:endParaRPr lang="th-TH" sz="2400" b="1" dirty="0">
              <a:solidFill>
                <a:srgbClr val="F5C57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9550-5F8D-4F1E-B445-F02A35C3E102}"/>
              </a:ext>
            </a:extLst>
          </p:cNvPr>
          <p:cNvSpPr txBox="1"/>
          <p:nvPr/>
        </p:nvSpPr>
        <p:spPr>
          <a:xfrm>
            <a:off x="305484" y="2054474"/>
            <a:ext cx="136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5C571"/>
                </a:solidFill>
              </a:rPr>
              <a:t>Version 1</a:t>
            </a:r>
            <a:endParaRPr lang="th-TH" sz="2400" b="1" dirty="0">
              <a:solidFill>
                <a:srgbClr val="F5C57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EE923-4BE3-4FD6-A884-7501A4CCA27E}"/>
              </a:ext>
            </a:extLst>
          </p:cNvPr>
          <p:cNvSpPr txBox="1"/>
          <p:nvPr/>
        </p:nvSpPr>
        <p:spPr>
          <a:xfrm>
            <a:off x="383898" y="5699632"/>
            <a:ext cx="136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5C571"/>
                </a:solidFill>
              </a:rPr>
              <a:t>Version 3</a:t>
            </a:r>
            <a:endParaRPr lang="th-TH" sz="2400" b="1" dirty="0">
              <a:solidFill>
                <a:srgbClr val="F5C57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616A4-49BB-4BD6-910E-FCB06C5DC4BC}"/>
              </a:ext>
            </a:extLst>
          </p:cNvPr>
          <p:cNvSpPr txBox="1"/>
          <p:nvPr/>
        </p:nvSpPr>
        <p:spPr>
          <a:xfrm>
            <a:off x="383898" y="3624424"/>
            <a:ext cx="1365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5C571"/>
                </a:solidFill>
              </a:rPr>
              <a:t>Version 2</a:t>
            </a:r>
            <a:endParaRPr lang="th-TH" sz="2400" b="1" dirty="0">
              <a:solidFill>
                <a:srgbClr val="F5C57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0530E-F125-40CA-A127-9ED269F3C6D3}"/>
              </a:ext>
            </a:extLst>
          </p:cNvPr>
          <p:cNvSpPr txBox="1"/>
          <p:nvPr/>
        </p:nvSpPr>
        <p:spPr>
          <a:xfrm>
            <a:off x="5744788" y="1277508"/>
            <a:ext cx="2247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5C5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Design</a:t>
            </a:r>
            <a:endParaRPr lang="th-TH" sz="2400" b="1" dirty="0">
              <a:solidFill>
                <a:srgbClr val="F5C57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1426C-844A-49B4-8380-74637621FA90}"/>
              </a:ext>
            </a:extLst>
          </p:cNvPr>
          <p:cNvSpPr txBox="1"/>
          <p:nvPr/>
        </p:nvSpPr>
        <p:spPr>
          <a:xfrm>
            <a:off x="8858107" y="992889"/>
            <a:ext cx="283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5C5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Design</a:t>
            </a:r>
          </a:p>
          <a:p>
            <a:pPr algn="ctr"/>
            <a:r>
              <a:rPr lang="en-US" sz="2400" b="1" dirty="0">
                <a:solidFill>
                  <a:srgbClr val="F5C5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(COM + MCU)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A8E4C7-7288-4F55-9EE1-26B332E0C61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6797094" y="5252205"/>
            <a:ext cx="663512" cy="4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7E90E0-EF85-4BC6-B272-0FB1EC86CAB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515648" y="5699632"/>
            <a:ext cx="42947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0788EF1F-3B0A-4A02-B454-7003CE5F9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257" y="2834100"/>
            <a:ext cx="1356647" cy="1791428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A1A1930-92AB-4D01-B451-499E64AE5B6A}"/>
              </a:ext>
            </a:extLst>
          </p:cNvPr>
          <p:cNvGrpSpPr/>
          <p:nvPr/>
        </p:nvGrpSpPr>
        <p:grpSpPr>
          <a:xfrm>
            <a:off x="369652" y="1045029"/>
            <a:ext cx="11255310" cy="5642306"/>
            <a:chOff x="352077" y="943324"/>
            <a:chExt cx="11255310" cy="564230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A2D1E5-0581-4F32-AC99-CB4A44C69398}"/>
                </a:ext>
              </a:extLst>
            </p:cNvPr>
            <p:cNvCxnSpPr/>
            <p:nvPr/>
          </p:nvCxnSpPr>
          <p:spPr>
            <a:xfrm>
              <a:off x="352077" y="2586448"/>
              <a:ext cx="11240676" cy="0"/>
            </a:xfrm>
            <a:prstGeom prst="line">
              <a:avLst/>
            </a:prstGeom>
            <a:ln w="571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9EB041-DB2D-43F8-81C9-7505075552C1}"/>
                </a:ext>
              </a:extLst>
            </p:cNvPr>
            <p:cNvCxnSpPr>
              <a:cxnSpLocks/>
            </p:cNvCxnSpPr>
            <p:nvPr/>
          </p:nvCxnSpPr>
          <p:spPr>
            <a:xfrm>
              <a:off x="1750979" y="1008638"/>
              <a:ext cx="0" cy="5576992"/>
            </a:xfrm>
            <a:prstGeom prst="line">
              <a:avLst/>
            </a:prstGeom>
            <a:ln w="571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AB0B33C-5299-4CD2-A692-FD671AEE1ADF}"/>
                </a:ext>
              </a:extLst>
            </p:cNvPr>
            <p:cNvCxnSpPr/>
            <p:nvPr/>
          </p:nvCxnSpPr>
          <p:spPr>
            <a:xfrm>
              <a:off x="352077" y="4679701"/>
              <a:ext cx="11240676" cy="0"/>
            </a:xfrm>
            <a:prstGeom prst="line">
              <a:avLst/>
            </a:prstGeom>
            <a:ln w="571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B30CE3-DBC0-4C08-8C69-863508539309}"/>
                </a:ext>
              </a:extLst>
            </p:cNvPr>
            <p:cNvCxnSpPr>
              <a:cxnSpLocks/>
            </p:cNvCxnSpPr>
            <p:nvPr/>
          </p:nvCxnSpPr>
          <p:spPr>
            <a:xfrm>
              <a:off x="5263940" y="959652"/>
              <a:ext cx="0" cy="5605548"/>
            </a:xfrm>
            <a:prstGeom prst="line">
              <a:avLst/>
            </a:prstGeom>
            <a:ln w="571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6FAE7-1421-45FF-A78E-28CC7033EB2B}"/>
                </a:ext>
              </a:extLst>
            </p:cNvPr>
            <p:cNvCxnSpPr>
              <a:cxnSpLocks/>
            </p:cNvCxnSpPr>
            <p:nvPr/>
          </p:nvCxnSpPr>
          <p:spPr>
            <a:xfrm>
              <a:off x="8633041" y="943324"/>
              <a:ext cx="0" cy="5628170"/>
            </a:xfrm>
            <a:prstGeom prst="line">
              <a:avLst/>
            </a:prstGeom>
            <a:ln w="571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13C4473-12B3-497A-9D28-65B511381EF7}"/>
                </a:ext>
              </a:extLst>
            </p:cNvPr>
            <p:cNvCxnSpPr/>
            <p:nvPr/>
          </p:nvCxnSpPr>
          <p:spPr>
            <a:xfrm>
              <a:off x="366711" y="1707829"/>
              <a:ext cx="11240676" cy="0"/>
            </a:xfrm>
            <a:prstGeom prst="line">
              <a:avLst/>
            </a:prstGeom>
            <a:ln w="571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98" name="Picture 2" descr="https://scontent.fbkk12-2.fna.fbcdn.net/v/t1.15752-9/54268491_769383640106942_5337771482724433920_n.png?_nc_cat=104&amp;_nc_eui2=AeENDEsVPDImNOROcb2pUUnBo5xfnMYuCliiqNAxawPe2rjeD2TxjypiwsrCQgQzrYc1izaVrPPEWWmQQWjqvlJJaM3fZ799n3fE2MSSUdgyvw&amp;_nc_ht=scontent.fbkk12-2.fna&amp;oh=7b9f6f69d55c5de25c66dd037528dd1e&amp;oe=5D0E25C5">
            <a:extLst>
              <a:ext uri="{FF2B5EF4-FFF2-40B4-BE49-F238E27FC236}">
                <a16:creationId xmlns:a16="http://schemas.microsoft.com/office/drawing/2014/main" id="{819AA628-E30A-4F02-B7BB-DDC8117F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00" y="4874360"/>
            <a:ext cx="1377580" cy="17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D8CF76B-BD8B-496E-BE1A-634F500959F7}"/>
              </a:ext>
            </a:extLst>
          </p:cNvPr>
          <p:cNvSpPr txBox="1"/>
          <p:nvPr/>
        </p:nvSpPr>
        <p:spPr>
          <a:xfrm>
            <a:off x="5935531" y="2059139"/>
            <a:ext cx="168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Robot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D3B3289-DFD0-4AF0-95D9-F90FFFB3C95F}"/>
              </a:ext>
            </a:extLst>
          </p:cNvPr>
          <p:cNvSpPr txBox="1"/>
          <p:nvPr/>
        </p:nvSpPr>
        <p:spPr>
          <a:xfrm>
            <a:off x="2365050" y="2062166"/>
            <a:ext cx="211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first draft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3AF6C08-7BC1-4124-81DD-1545300A2102}"/>
              </a:ext>
            </a:extLst>
          </p:cNvPr>
          <p:cNvSpPr txBox="1"/>
          <p:nvPr/>
        </p:nvSpPr>
        <p:spPr>
          <a:xfrm>
            <a:off x="8672821" y="2054474"/>
            <a:ext cx="32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+ Design function</a:t>
            </a:r>
            <a:endParaRPr lang="th-TH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9BBD76-2871-4FC9-A3E2-BD64BCCC73FA}"/>
              </a:ext>
            </a:extLst>
          </p:cNvPr>
          <p:cNvSpPr txBox="1"/>
          <p:nvPr/>
        </p:nvSpPr>
        <p:spPr>
          <a:xfrm>
            <a:off x="3341629" y="3624424"/>
            <a:ext cx="176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+ Content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3F6187-5696-49A7-A301-40FE17FCA546}"/>
              </a:ext>
            </a:extLst>
          </p:cNvPr>
          <p:cNvSpPr txBox="1"/>
          <p:nvPr/>
        </p:nvSpPr>
        <p:spPr>
          <a:xfrm>
            <a:off x="5935531" y="3343998"/>
            <a:ext cx="227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Hardware Design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Circuit Design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Testing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E26A794-0417-4F5F-BED6-119979A038E0}"/>
              </a:ext>
            </a:extLst>
          </p:cNvPr>
          <p:cNvSpPr txBox="1"/>
          <p:nvPr/>
        </p:nvSpPr>
        <p:spPr>
          <a:xfrm>
            <a:off x="9322560" y="3484462"/>
            <a:ext cx="185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Basic Control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Wi-Fi</a:t>
            </a:r>
            <a:endParaRPr lang="th-TH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CB0C29-94DD-41C0-8E75-DDCFDD7A289D}"/>
              </a:ext>
            </a:extLst>
          </p:cNvPr>
          <p:cNvSpPr txBox="1"/>
          <p:nvPr/>
        </p:nvSpPr>
        <p:spPr>
          <a:xfrm>
            <a:off x="3268713" y="5417984"/>
            <a:ext cx="190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Laboratory Sheets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01DC436-5EFE-4F57-9445-85D1425B70E3}"/>
              </a:ext>
            </a:extLst>
          </p:cNvPr>
          <p:cNvSpPr txBox="1"/>
          <p:nvPr/>
        </p:nvSpPr>
        <p:spPr>
          <a:xfrm>
            <a:off x="9484606" y="5556483"/>
            <a:ext cx="1501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Simulation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Node.js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24CC86-9ABA-4BF0-B3E9-527787D522CD}"/>
              </a:ext>
            </a:extLst>
          </p:cNvPr>
          <p:cNvSpPr txBox="1"/>
          <p:nvPr/>
        </p:nvSpPr>
        <p:spPr>
          <a:xfrm>
            <a:off x="391639" y="122843"/>
            <a:ext cx="4253546" cy="923330"/>
          </a:xfrm>
          <a:prstGeom prst="rect">
            <a:avLst/>
          </a:prstGeom>
          <a:solidFill>
            <a:srgbClr val="2879B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Overview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92E7426-F072-4B04-80A6-2A1C7F5DBD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6" b="15476"/>
          <a:stretch/>
        </p:blipFill>
        <p:spPr>
          <a:xfrm>
            <a:off x="6465158" y="5648712"/>
            <a:ext cx="1064766" cy="1116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9CF451C-3CF6-4DB1-AC41-14EEB79D137F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1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F0AD71F-91F6-4DE9-84FD-F8F5FCBCDEEA}"/>
              </a:ext>
            </a:extLst>
          </p:cNvPr>
          <p:cNvGrpSpPr/>
          <p:nvPr/>
        </p:nvGrpSpPr>
        <p:grpSpPr>
          <a:xfrm>
            <a:off x="1062204" y="902550"/>
            <a:ext cx="10067592" cy="5829178"/>
            <a:chOff x="594965" y="201056"/>
            <a:chExt cx="11002070" cy="648136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7360D6-9C7C-4705-B245-9877E3E1BA01}"/>
                </a:ext>
              </a:extLst>
            </p:cNvPr>
            <p:cNvGrpSpPr/>
            <p:nvPr/>
          </p:nvGrpSpPr>
          <p:grpSpPr>
            <a:xfrm>
              <a:off x="594965" y="201056"/>
              <a:ext cx="11002070" cy="6101601"/>
              <a:chOff x="739987" y="420743"/>
              <a:chExt cx="11002070" cy="6101601"/>
            </a:xfrm>
          </p:grpSpPr>
          <p:pic>
            <p:nvPicPr>
              <p:cNvPr id="3" name="Picture 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8B7B9C5-3347-401E-BF7D-6847DA80ED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335"/>
              <a:stretch/>
            </p:blipFill>
            <p:spPr>
              <a:xfrm>
                <a:off x="1503019" y="4122214"/>
                <a:ext cx="2892149" cy="172911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C02E826-1895-414E-B11E-A0C6B6BBB609}"/>
                  </a:ext>
                </a:extLst>
              </p:cNvPr>
              <p:cNvGrpSpPr/>
              <p:nvPr/>
            </p:nvGrpSpPr>
            <p:grpSpPr>
              <a:xfrm>
                <a:off x="4173772" y="1446047"/>
                <a:ext cx="3844455" cy="2931885"/>
                <a:chOff x="4777032" y="2256680"/>
                <a:chExt cx="3568682" cy="2344640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E034D9A-D2CC-4D47-BA4A-81C544943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032" y="2256680"/>
                  <a:ext cx="3568682" cy="2344640"/>
                </a:xfrm>
                <a:custGeom>
                  <a:avLst/>
                  <a:gdLst>
                    <a:gd name="connsiteX0" fmla="*/ 2044671 w 2151063"/>
                    <a:gd name="connsiteY0" fmla="*/ 546100 h 1182688"/>
                    <a:gd name="connsiteX1" fmla="*/ 2052215 w 2151063"/>
                    <a:gd name="connsiteY1" fmla="*/ 567545 h 1182688"/>
                    <a:gd name="connsiteX2" fmla="*/ 2064523 w 2151063"/>
                    <a:gd name="connsiteY2" fmla="*/ 611628 h 1182688"/>
                    <a:gd name="connsiteX3" fmla="*/ 2072464 w 2151063"/>
                    <a:gd name="connsiteY3" fmla="*/ 657298 h 1182688"/>
                    <a:gd name="connsiteX4" fmla="*/ 2074847 w 2151063"/>
                    <a:gd name="connsiteY4" fmla="*/ 704161 h 1182688"/>
                    <a:gd name="connsiteX5" fmla="*/ 2073258 w 2151063"/>
                    <a:gd name="connsiteY5" fmla="*/ 728386 h 1182688"/>
                    <a:gd name="connsiteX6" fmla="*/ 2070876 w 2151063"/>
                    <a:gd name="connsiteY6" fmla="*/ 758171 h 1182688"/>
                    <a:gd name="connsiteX7" fmla="*/ 2056979 w 2151063"/>
                    <a:gd name="connsiteY7" fmla="*/ 813771 h 1182688"/>
                    <a:gd name="connsiteX8" fmla="*/ 2034745 w 2151063"/>
                    <a:gd name="connsiteY8" fmla="*/ 864207 h 1182688"/>
                    <a:gd name="connsiteX9" fmla="*/ 2004966 w 2151063"/>
                    <a:gd name="connsiteY9" fmla="*/ 909481 h 1182688"/>
                    <a:gd name="connsiteX10" fmla="*/ 1968438 w 2151063"/>
                    <a:gd name="connsiteY10" fmla="*/ 949989 h 1182688"/>
                    <a:gd name="connsiteX11" fmla="*/ 1926350 w 2151063"/>
                    <a:gd name="connsiteY11" fmla="*/ 985731 h 1182688"/>
                    <a:gd name="connsiteX12" fmla="*/ 1879102 w 2151063"/>
                    <a:gd name="connsiteY12" fmla="*/ 1015913 h 1182688"/>
                    <a:gd name="connsiteX13" fmla="*/ 1827882 w 2151063"/>
                    <a:gd name="connsiteY13" fmla="*/ 1041330 h 1182688"/>
                    <a:gd name="connsiteX14" fmla="*/ 1801280 w 2151063"/>
                    <a:gd name="connsiteY14" fmla="*/ 1052053 h 1182688"/>
                    <a:gd name="connsiteX15" fmla="*/ 1767928 w 2151063"/>
                    <a:gd name="connsiteY15" fmla="*/ 1064364 h 1182688"/>
                    <a:gd name="connsiteX16" fmla="*/ 1699239 w 2151063"/>
                    <a:gd name="connsiteY16" fmla="*/ 1085015 h 1182688"/>
                    <a:gd name="connsiteX17" fmla="*/ 1629358 w 2151063"/>
                    <a:gd name="connsiteY17" fmla="*/ 1102092 h 1182688"/>
                    <a:gd name="connsiteX18" fmla="*/ 1557889 w 2151063"/>
                    <a:gd name="connsiteY18" fmla="*/ 1114801 h 1182688"/>
                    <a:gd name="connsiteX19" fmla="*/ 1449892 w 2151063"/>
                    <a:gd name="connsiteY19" fmla="*/ 1129892 h 1182688"/>
                    <a:gd name="connsiteX20" fmla="*/ 1304969 w 2151063"/>
                    <a:gd name="connsiteY20" fmla="*/ 1141012 h 1182688"/>
                    <a:gd name="connsiteX21" fmla="*/ 1234692 w 2151063"/>
                    <a:gd name="connsiteY21" fmla="*/ 1144189 h 1182688"/>
                    <a:gd name="connsiteX22" fmla="*/ 1219604 w 2151063"/>
                    <a:gd name="connsiteY22" fmla="*/ 1144586 h 1182688"/>
                    <a:gd name="connsiteX23" fmla="*/ 1204913 w 2151063"/>
                    <a:gd name="connsiteY23" fmla="*/ 1145380 h 1182688"/>
                    <a:gd name="connsiteX24" fmla="*/ 1205310 w 2151063"/>
                    <a:gd name="connsiteY24" fmla="*/ 1146969 h 1182688"/>
                    <a:gd name="connsiteX25" fmla="*/ 1205310 w 2151063"/>
                    <a:gd name="connsiteY25" fmla="*/ 1147763 h 1182688"/>
                    <a:gd name="connsiteX26" fmla="*/ 1259309 w 2151063"/>
                    <a:gd name="connsiteY26" fmla="*/ 1147366 h 1182688"/>
                    <a:gd name="connsiteX27" fmla="*/ 1367306 w 2151063"/>
                    <a:gd name="connsiteY27" fmla="*/ 1143792 h 1182688"/>
                    <a:gd name="connsiteX28" fmla="*/ 1420908 w 2151063"/>
                    <a:gd name="connsiteY28" fmla="*/ 1140615 h 1182688"/>
                    <a:gd name="connsiteX29" fmla="*/ 1484832 w 2151063"/>
                    <a:gd name="connsiteY29" fmla="*/ 1137040 h 1182688"/>
                    <a:gd name="connsiteX30" fmla="*/ 1616256 w 2151063"/>
                    <a:gd name="connsiteY30" fmla="*/ 1127906 h 1182688"/>
                    <a:gd name="connsiteX31" fmla="*/ 1715915 w 2151063"/>
                    <a:gd name="connsiteY31" fmla="*/ 1114404 h 1182688"/>
                    <a:gd name="connsiteX32" fmla="*/ 1781031 w 2151063"/>
                    <a:gd name="connsiteY32" fmla="*/ 1101298 h 1182688"/>
                    <a:gd name="connsiteX33" fmla="*/ 1844558 w 2151063"/>
                    <a:gd name="connsiteY33" fmla="*/ 1084618 h 1182688"/>
                    <a:gd name="connsiteX34" fmla="*/ 1905307 w 2151063"/>
                    <a:gd name="connsiteY34" fmla="*/ 1062379 h 1182688"/>
                    <a:gd name="connsiteX35" fmla="*/ 1934291 w 2151063"/>
                    <a:gd name="connsiteY35" fmla="*/ 1048876 h 1182688"/>
                    <a:gd name="connsiteX36" fmla="*/ 1948982 w 2151063"/>
                    <a:gd name="connsiteY36" fmla="*/ 1041727 h 1182688"/>
                    <a:gd name="connsiteX37" fmla="*/ 1975584 w 2151063"/>
                    <a:gd name="connsiteY37" fmla="*/ 1025445 h 1182688"/>
                    <a:gd name="connsiteX38" fmla="*/ 2000201 w 2151063"/>
                    <a:gd name="connsiteY38" fmla="*/ 1007176 h 1182688"/>
                    <a:gd name="connsiteX39" fmla="*/ 2022436 w 2151063"/>
                    <a:gd name="connsiteY39" fmla="*/ 987717 h 1182688"/>
                    <a:gd name="connsiteX40" fmla="*/ 2041892 w 2151063"/>
                    <a:gd name="connsiteY40" fmla="*/ 966668 h 1182688"/>
                    <a:gd name="connsiteX41" fmla="*/ 2059362 w 2151063"/>
                    <a:gd name="connsiteY41" fmla="*/ 943635 h 1182688"/>
                    <a:gd name="connsiteX42" fmla="*/ 2074450 w 2151063"/>
                    <a:gd name="connsiteY42" fmla="*/ 919409 h 1182688"/>
                    <a:gd name="connsiteX43" fmla="*/ 2087155 w 2151063"/>
                    <a:gd name="connsiteY43" fmla="*/ 893992 h 1182688"/>
                    <a:gd name="connsiteX44" fmla="*/ 2097081 w 2151063"/>
                    <a:gd name="connsiteY44" fmla="*/ 867781 h 1182688"/>
                    <a:gd name="connsiteX45" fmla="*/ 2105419 w 2151063"/>
                    <a:gd name="connsiteY45" fmla="*/ 840379 h 1182688"/>
                    <a:gd name="connsiteX46" fmla="*/ 2112566 w 2151063"/>
                    <a:gd name="connsiteY46" fmla="*/ 797885 h 1182688"/>
                    <a:gd name="connsiteX47" fmla="*/ 2112963 w 2151063"/>
                    <a:gd name="connsiteY47" fmla="*/ 739109 h 1182688"/>
                    <a:gd name="connsiteX48" fmla="*/ 2103831 w 2151063"/>
                    <a:gd name="connsiteY48" fmla="*/ 678744 h 1182688"/>
                    <a:gd name="connsiteX49" fmla="*/ 2094699 w 2151063"/>
                    <a:gd name="connsiteY49" fmla="*/ 648561 h 1182688"/>
                    <a:gd name="connsiteX50" fmla="*/ 2084773 w 2151063"/>
                    <a:gd name="connsiteY50" fmla="*/ 621159 h 1182688"/>
                    <a:gd name="connsiteX51" fmla="*/ 2059362 w 2151063"/>
                    <a:gd name="connsiteY51" fmla="*/ 569928 h 1182688"/>
                    <a:gd name="connsiteX52" fmla="*/ 233158 w 2151063"/>
                    <a:gd name="connsiteY52" fmla="*/ 230187 h 1182688"/>
                    <a:gd name="connsiteX53" fmla="*/ 206541 w 2151063"/>
                    <a:gd name="connsiteY53" fmla="*/ 244085 h 1182688"/>
                    <a:gd name="connsiteX54" fmla="*/ 158870 w 2151063"/>
                    <a:gd name="connsiteY54" fmla="*/ 277836 h 1182688"/>
                    <a:gd name="connsiteX55" fmla="*/ 117952 w 2151063"/>
                    <a:gd name="connsiteY55" fmla="*/ 317146 h 1182688"/>
                    <a:gd name="connsiteX56" fmla="*/ 84980 w 2151063"/>
                    <a:gd name="connsiteY56" fmla="*/ 362810 h 1182688"/>
                    <a:gd name="connsiteX57" fmla="*/ 59953 w 2151063"/>
                    <a:gd name="connsiteY57" fmla="*/ 412444 h 1182688"/>
                    <a:gd name="connsiteX58" fmla="*/ 43268 w 2151063"/>
                    <a:gd name="connsiteY58" fmla="*/ 466446 h 1182688"/>
                    <a:gd name="connsiteX59" fmla="*/ 34925 w 2151063"/>
                    <a:gd name="connsiteY59" fmla="*/ 523624 h 1182688"/>
                    <a:gd name="connsiteX60" fmla="*/ 36117 w 2151063"/>
                    <a:gd name="connsiteY60" fmla="*/ 582788 h 1182688"/>
                    <a:gd name="connsiteX61" fmla="*/ 40090 w 2151063"/>
                    <a:gd name="connsiteY61" fmla="*/ 613363 h 1182688"/>
                    <a:gd name="connsiteX62" fmla="*/ 46446 w 2151063"/>
                    <a:gd name="connsiteY62" fmla="*/ 643143 h 1182688"/>
                    <a:gd name="connsiteX63" fmla="*/ 65117 w 2151063"/>
                    <a:gd name="connsiteY63" fmla="*/ 699528 h 1182688"/>
                    <a:gd name="connsiteX64" fmla="*/ 91336 w 2151063"/>
                    <a:gd name="connsiteY64" fmla="*/ 753133 h 1182688"/>
                    <a:gd name="connsiteX65" fmla="*/ 123514 w 2151063"/>
                    <a:gd name="connsiteY65" fmla="*/ 802767 h 1182688"/>
                    <a:gd name="connsiteX66" fmla="*/ 162446 w 2151063"/>
                    <a:gd name="connsiteY66" fmla="*/ 848430 h 1182688"/>
                    <a:gd name="connsiteX67" fmla="*/ 205350 w 2151063"/>
                    <a:gd name="connsiteY67" fmla="*/ 889726 h 1182688"/>
                    <a:gd name="connsiteX68" fmla="*/ 252226 w 2151063"/>
                    <a:gd name="connsiteY68" fmla="*/ 927051 h 1182688"/>
                    <a:gd name="connsiteX69" fmla="*/ 302281 w 2151063"/>
                    <a:gd name="connsiteY69" fmla="*/ 959611 h 1182688"/>
                    <a:gd name="connsiteX70" fmla="*/ 328103 w 2151063"/>
                    <a:gd name="connsiteY70" fmla="*/ 973906 h 1182688"/>
                    <a:gd name="connsiteX71" fmla="*/ 356308 w 2151063"/>
                    <a:gd name="connsiteY71" fmla="*/ 988994 h 1182688"/>
                    <a:gd name="connsiteX72" fmla="*/ 414706 w 2151063"/>
                    <a:gd name="connsiteY72" fmla="*/ 1014010 h 1182688"/>
                    <a:gd name="connsiteX73" fmla="*/ 444500 w 2151063"/>
                    <a:gd name="connsiteY73" fmla="*/ 1025525 h 1182688"/>
                    <a:gd name="connsiteX74" fmla="*/ 419076 w 2151063"/>
                    <a:gd name="connsiteY74" fmla="*/ 1013613 h 1182688"/>
                    <a:gd name="connsiteX75" fmla="*/ 371007 w 2151063"/>
                    <a:gd name="connsiteY75" fmla="*/ 988597 h 1182688"/>
                    <a:gd name="connsiteX76" fmla="*/ 347171 w 2151063"/>
                    <a:gd name="connsiteY76" fmla="*/ 973906 h 1182688"/>
                    <a:gd name="connsiteX77" fmla="*/ 322541 w 2151063"/>
                    <a:gd name="connsiteY77" fmla="*/ 958420 h 1182688"/>
                    <a:gd name="connsiteX78" fmla="*/ 274473 w 2151063"/>
                    <a:gd name="connsiteY78" fmla="*/ 922683 h 1182688"/>
                    <a:gd name="connsiteX79" fmla="*/ 229583 w 2151063"/>
                    <a:gd name="connsiteY79" fmla="*/ 882579 h 1182688"/>
                    <a:gd name="connsiteX80" fmla="*/ 189459 w 2151063"/>
                    <a:gd name="connsiteY80" fmla="*/ 838106 h 1182688"/>
                    <a:gd name="connsiteX81" fmla="*/ 154103 w 2151063"/>
                    <a:gd name="connsiteY81" fmla="*/ 790458 h 1182688"/>
                    <a:gd name="connsiteX82" fmla="*/ 124706 w 2151063"/>
                    <a:gd name="connsiteY82" fmla="*/ 738838 h 1182688"/>
                    <a:gd name="connsiteX83" fmla="*/ 102062 w 2151063"/>
                    <a:gd name="connsiteY83" fmla="*/ 683645 h 1182688"/>
                    <a:gd name="connsiteX84" fmla="*/ 86966 w 2151063"/>
                    <a:gd name="connsiteY84" fmla="*/ 625672 h 1182688"/>
                    <a:gd name="connsiteX85" fmla="*/ 83391 w 2151063"/>
                    <a:gd name="connsiteY85" fmla="*/ 595892 h 1182688"/>
                    <a:gd name="connsiteX86" fmla="*/ 81405 w 2151063"/>
                    <a:gd name="connsiteY86" fmla="*/ 569685 h 1182688"/>
                    <a:gd name="connsiteX87" fmla="*/ 83391 w 2151063"/>
                    <a:gd name="connsiteY87" fmla="*/ 518462 h 1182688"/>
                    <a:gd name="connsiteX88" fmla="*/ 92131 w 2151063"/>
                    <a:gd name="connsiteY88" fmla="*/ 468828 h 1182688"/>
                    <a:gd name="connsiteX89" fmla="*/ 106829 w 2151063"/>
                    <a:gd name="connsiteY89" fmla="*/ 419591 h 1182688"/>
                    <a:gd name="connsiteX90" fmla="*/ 127089 w 2151063"/>
                    <a:gd name="connsiteY90" fmla="*/ 373531 h 1182688"/>
                    <a:gd name="connsiteX91" fmla="*/ 152117 w 2151063"/>
                    <a:gd name="connsiteY91" fmla="*/ 329058 h 1182688"/>
                    <a:gd name="connsiteX92" fmla="*/ 181911 w 2151063"/>
                    <a:gd name="connsiteY92" fmla="*/ 287366 h 1182688"/>
                    <a:gd name="connsiteX93" fmla="*/ 215281 w 2151063"/>
                    <a:gd name="connsiteY93" fmla="*/ 248452 h 1182688"/>
                    <a:gd name="connsiteX94" fmla="*/ 950292 w 2151063"/>
                    <a:gd name="connsiteY94" fmla="*/ 112712 h 1182688"/>
                    <a:gd name="connsiteX95" fmla="*/ 822075 w 2151063"/>
                    <a:gd name="connsiteY95" fmla="*/ 115489 h 1182688"/>
                    <a:gd name="connsiteX96" fmla="*/ 758561 w 2151063"/>
                    <a:gd name="connsiteY96" fmla="*/ 119456 h 1182688"/>
                    <a:gd name="connsiteX97" fmla="*/ 705369 w 2151063"/>
                    <a:gd name="connsiteY97" fmla="*/ 124217 h 1182688"/>
                    <a:gd name="connsiteX98" fmla="*/ 597397 w 2151063"/>
                    <a:gd name="connsiteY98" fmla="*/ 136118 h 1182688"/>
                    <a:gd name="connsiteX99" fmla="*/ 488631 w 2151063"/>
                    <a:gd name="connsiteY99" fmla="*/ 153574 h 1182688"/>
                    <a:gd name="connsiteX100" fmla="*/ 381849 w 2151063"/>
                    <a:gd name="connsiteY100" fmla="*/ 178170 h 1182688"/>
                    <a:gd name="connsiteX101" fmla="*/ 329848 w 2151063"/>
                    <a:gd name="connsiteY101" fmla="*/ 193643 h 1182688"/>
                    <a:gd name="connsiteX102" fmla="*/ 309206 w 2151063"/>
                    <a:gd name="connsiteY102" fmla="*/ 208321 h 1182688"/>
                    <a:gd name="connsiteX103" fmla="*/ 270304 w 2151063"/>
                    <a:gd name="connsiteY103" fmla="*/ 239662 h 1182688"/>
                    <a:gd name="connsiteX104" fmla="*/ 234181 w 2151063"/>
                    <a:gd name="connsiteY104" fmla="*/ 274970 h 1182688"/>
                    <a:gd name="connsiteX105" fmla="*/ 201631 w 2151063"/>
                    <a:gd name="connsiteY105" fmla="*/ 313848 h 1182688"/>
                    <a:gd name="connsiteX106" fmla="*/ 186943 w 2151063"/>
                    <a:gd name="connsiteY106" fmla="*/ 334874 h 1182688"/>
                    <a:gd name="connsiteX107" fmla="*/ 169080 w 2151063"/>
                    <a:gd name="connsiteY107" fmla="*/ 362248 h 1182688"/>
                    <a:gd name="connsiteX108" fmla="*/ 142087 w 2151063"/>
                    <a:gd name="connsiteY108" fmla="*/ 418185 h 1182688"/>
                    <a:gd name="connsiteX109" fmla="*/ 124621 w 2151063"/>
                    <a:gd name="connsiteY109" fmla="*/ 475709 h 1182688"/>
                    <a:gd name="connsiteX110" fmla="*/ 115888 w 2151063"/>
                    <a:gd name="connsiteY110" fmla="*/ 534423 h 1182688"/>
                    <a:gd name="connsiteX111" fmla="*/ 115888 w 2151063"/>
                    <a:gd name="connsiteY111" fmla="*/ 593534 h 1182688"/>
                    <a:gd name="connsiteX112" fmla="*/ 125415 w 2151063"/>
                    <a:gd name="connsiteY112" fmla="*/ 652249 h 1182688"/>
                    <a:gd name="connsiteX113" fmla="*/ 144469 w 2151063"/>
                    <a:gd name="connsiteY113" fmla="*/ 709773 h 1182688"/>
                    <a:gd name="connsiteX114" fmla="*/ 172256 w 2151063"/>
                    <a:gd name="connsiteY114" fmla="*/ 765313 h 1182688"/>
                    <a:gd name="connsiteX115" fmla="*/ 189722 w 2151063"/>
                    <a:gd name="connsiteY115" fmla="*/ 792290 h 1182688"/>
                    <a:gd name="connsiteX116" fmla="*/ 209570 w 2151063"/>
                    <a:gd name="connsiteY116" fmla="*/ 818870 h 1182688"/>
                    <a:gd name="connsiteX117" fmla="*/ 252044 w 2151063"/>
                    <a:gd name="connsiteY117" fmla="*/ 866080 h 1182688"/>
                    <a:gd name="connsiteX118" fmla="*/ 300076 w 2151063"/>
                    <a:gd name="connsiteY118" fmla="*/ 908132 h 1182688"/>
                    <a:gd name="connsiteX119" fmla="*/ 352077 w 2151063"/>
                    <a:gd name="connsiteY119" fmla="*/ 944630 h 1182688"/>
                    <a:gd name="connsiteX120" fmla="*/ 407651 w 2151063"/>
                    <a:gd name="connsiteY120" fmla="*/ 976764 h 1182688"/>
                    <a:gd name="connsiteX121" fmla="*/ 465210 w 2151063"/>
                    <a:gd name="connsiteY121" fmla="*/ 1004931 h 1182688"/>
                    <a:gd name="connsiteX122" fmla="*/ 524754 w 2151063"/>
                    <a:gd name="connsiteY122" fmla="*/ 1029131 h 1182688"/>
                    <a:gd name="connsiteX123" fmla="*/ 585488 w 2151063"/>
                    <a:gd name="connsiteY123" fmla="*/ 1050157 h 1182688"/>
                    <a:gd name="connsiteX124" fmla="*/ 616054 w 2151063"/>
                    <a:gd name="connsiteY124" fmla="*/ 1059281 h 1182688"/>
                    <a:gd name="connsiteX125" fmla="*/ 666467 w 2151063"/>
                    <a:gd name="connsiteY125" fmla="*/ 1074753 h 1182688"/>
                    <a:gd name="connsiteX126" fmla="*/ 717675 w 2151063"/>
                    <a:gd name="connsiteY126" fmla="*/ 1089432 h 1182688"/>
                    <a:gd name="connsiteX127" fmla="*/ 795875 w 2151063"/>
                    <a:gd name="connsiteY127" fmla="*/ 1098953 h 1182688"/>
                    <a:gd name="connsiteX128" fmla="*/ 873282 w 2151063"/>
                    <a:gd name="connsiteY128" fmla="*/ 1105697 h 1182688"/>
                    <a:gd name="connsiteX129" fmla="*/ 943940 w 2151063"/>
                    <a:gd name="connsiteY129" fmla="*/ 1111251 h 1182688"/>
                    <a:gd name="connsiteX130" fmla="*/ 1085654 w 2151063"/>
                    <a:gd name="connsiteY130" fmla="*/ 1116012 h 1182688"/>
                    <a:gd name="connsiteX131" fmla="*/ 1227765 w 2151063"/>
                    <a:gd name="connsiteY131" fmla="*/ 1113632 h 1182688"/>
                    <a:gd name="connsiteX132" fmla="*/ 1369081 w 2151063"/>
                    <a:gd name="connsiteY132" fmla="*/ 1103714 h 1182688"/>
                    <a:gd name="connsiteX133" fmla="*/ 1440136 w 2151063"/>
                    <a:gd name="connsiteY133" fmla="*/ 1096176 h 1182688"/>
                    <a:gd name="connsiteX134" fmla="*/ 1498886 w 2151063"/>
                    <a:gd name="connsiteY134" fmla="*/ 1089432 h 1182688"/>
                    <a:gd name="connsiteX135" fmla="*/ 1589392 w 2151063"/>
                    <a:gd name="connsiteY135" fmla="*/ 1075944 h 1182688"/>
                    <a:gd name="connsiteX136" fmla="*/ 1650127 w 2151063"/>
                    <a:gd name="connsiteY136" fmla="*/ 1064439 h 1182688"/>
                    <a:gd name="connsiteX137" fmla="*/ 1709670 w 2151063"/>
                    <a:gd name="connsiteY137" fmla="*/ 1050554 h 1182688"/>
                    <a:gd name="connsiteX138" fmla="*/ 1768420 w 2151063"/>
                    <a:gd name="connsiteY138" fmla="*/ 1032701 h 1182688"/>
                    <a:gd name="connsiteX139" fmla="*/ 1824391 w 2151063"/>
                    <a:gd name="connsiteY139" fmla="*/ 1010088 h 1182688"/>
                    <a:gd name="connsiteX140" fmla="*/ 1877980 w 2151063"/>
                    <a:gd name="connsiteY140" fmla="*/ 981921 h 1182688"/>
                    <a:gd name="connsiteX141" fmla="*/ 1902988 w 2151063"/>
                    <a:gd name="connsiteY141" fmla="*/ 965259 h 1182688"/>
                    <a:gd name="connsiteX142" fmla="*/ 1916485 w 2151063"/>
                    <a:gd name="connsiteY142" fmla="*/ 956135 h 1182688"/>
                    <a:gd name="connsiteX143" fmla="*/ 1941890 w 2151063"/>
                    <a:gd name="connsiteY143" fmla="*/ 935109 h 1182688"/>
                    <a:gd name="connsiteX144" fmla="*/ 1963723 w 2151063"/>
                    <a:gd name="connsiteY144" fmla="*/ 912099 h 1182688"/>
                    <a:gd name="connsiteX145" fmla="*/ 1982777 w 2151063"/>
                    <a:gd name="connsiteY145" fmla="*/ 887899 h 1182688"/>
                    <a:gd name="connsiteX146" fmla="*/ 1999449 w 2151063"/>
                    <a:gd name="connsiteY146" fmla="*/ 862113 h 1182688"/>
                    <a:gd name="connsiteX147" fmla="*/ 2013342 w 2151063"/>
                    <a:gd name="connsiteY147" fmla="*/ 834739 h 1182688"/>
                    <a:gd name="connsiteX148" fmla="*/ 2024457 w 2151063"/>
                    <a:gd name="connsiteY148" fmla="*/ 806572 h 1182688"/>
                    <a:gd name="connsiteX149" fmla="*/ 2032793 w 2151063"/>
                    <a:gd name="connsiteY149" fmla="*/ 777612 h 1182688"/>
                    <a:gd name="connsiteX150" fmla="*/ 2038351 w 2151063"/>
                    <a:gd name="connsiteY150" fmla="*/ 747858 h 1182688"/>
                    <a:gd name="connsiteX151" fmla="*/ 2041526 w 2151063"/>
                    <a:gd name="connsiteY151" fmla="*/ 717707 h 1182688"/>
                    <a:gd name="connsiteX152" fmla="*/ 2041526 w 2151063"/>
                    <a:gd name="connsiteY152" fmla="*/ 671291 h 1182688"/>
                    <a:gd name="connsiteX153" fmla="*/ 2032396 w 2151063"/>
                    <a:gd name="connsiteY153" fmla="*/ 609403 h 1182688"/>
                    <a:gd name="connsiteX154" fmla="*/ 2013342 w 2151063"/>
                    <a:gd name="connsiteY154" fmla="*/ 548705 h 1182688"/>
                    <a:gd name="connsiteX155" fmla="*/ 1999846 w 2151063"/>
                    <a:gd name="connsiteY155" fmla="*/ 519745 h 1182688"/>
                    <a:gd name="connsiteX156" fmla="*/ 1988731 w 2151063"/>
                    <a:gd name="connsiteY156" fmla="*/ 497925 h 1182688"/>
                    <a:gd name="connsiteX157" fmla="*/ 1962929 w 2151063"/>
                    <a:gd name="connsiteY157" fmla="*/ 456667 h 1182688"/>
                    <a:gd name="connsiteX158" fmla="*/ 1948241 w 2151063"/>
                    <a:gd name="connsiteY158" fmla="*/ 437227 h 1182688"/>
                    <a:gd name="connsiteX159" fmla="*/ 1925615 w 2151063"/>
                    <a:gd name="connsiteY159" fmla="*/ 417788 h 1182688"/>
                    <a:gd name="connsiteX160" fmla="*/ 1877980 w 2151063"/>
                    <a:gd name="connsiteY160" fmla="*/ 381687 h 1182688"/>
                    <a:gd name="connsiteX161" fmla="*/ 1827963 w 2151063"/>
                    <a:gd name="connsiteY161" fmla="*/ 348759 h 1182688"/>
                    <a:gd name="connsiteX162" fmla="*/ 1776756 w 2151063"/>
                    <a:gd name="connsiteY162" fmla="*/ 319005 h 1182688"/>
                    <a:gd name="connsiteX163" fmla="*/ 1750954 w 2151063"/>
                    <a:gd name="connsiteY163" fmla="*/ 305120 h 1182688"/>
                    <a:gd name="connsiteX164" fmla="*/ 1722373 w 2151063"/>
                    <a:gd name="connsiteY164" fmla="*/ 290838 h 1182688"/>
                    <a:gd name="connsiteX165" fmla="*/ 1664417 w 2151063"/>
                    <a:gd name="connsiteY165" fmla="*/ 263068 h 1182688"/>
                    <a:gd name="connsiteX166" fmla="*/ 1575896 w 2151063"/>
                    <a:gd name="connsiteY166" fmla="*/ 225777 h 1182688"/>
                    <a:gd name="connsiteX167" fmla="*/ 1454824 w 2151063"/>
                    <a:gd name="connsiteY167" fmla="*/ 185708 h 1182688"/>
                    <a:gd name="connsiteX168" fmla="*/ 1330973 w 2151063"/>
                    <a:gd name="connsiteY168" fmla="*/ 154367 h 1182688"/>
                    <a:gd name="connsiteX169" fmla="*/ 1205535 w 2151063"/>
                    <a:gd name="connsiteY169" fmla="*/ 132548 h 1182688"/>
                    <a:gd name="connsiteX170" fmla="*/ 1077715 w 2151063"/>
                    <a:gd name="connsiteY170" fmla="*/ 118663 h 1182688"/>
                    <a:gd name="connsiteX171" fmla="*/ 970360 w 2151063"/>
                    <a:gd name="connsiteY171" fmla="*/ 31750 h 1182688"/>
                    <a:gd name="connsiteX172" fmla="*/ 905670 w 2151063"/>
                    <a:gd name="connsiteY172" fmla="*/ 32146 h 1182688"/>
                    <a:gd name="connsiteX173" fmla="*/ 840582 w 2151063"/>
                    <a:gd name="connsiteY173" fmla="*/ 35712 h 1182688"/>
                    <a:gd name="connsiteX174" fmla="*/ 775891 w 2151063"/>
                    <a:gd name="connsiteY174" fmla="*/ 41654 h 1182688"/>
                    <a:gd name="connsiteX175" fmla="*/ 711994 w 2151063"/>
                    <a:gd name="connsiteY175" fmla="*/ 51559 h 1182688"/>
                    <a:gd name="connsiteX176" fmla="*/ 648098 w 2151063"/>
                    <a:gd name="connsiteY176" fmla="*/ 64236 h 1182688"/>
                    <a:gd name="connsiteX177" fmla="*/ 616744 w 2151063"/>
                    <a:gd name="connsiteY177" fmla="*/ 71764 h 1182688"/>
                    <a:gd name="connsiteX178" fmla="*/ 574279 w 2151063"/>
                    <a:gd name="connsiteY178" fmla="*/ 82856 h 1182688"/>
                    <a:gd name="connsiteX179" fmla="*/ 490538 w 2151063"/>
                    <a:gd name="connsiteY179" fmla="*/ 110985 h 1182688"/>
                    <a:gd name="connsiteX180" fmla="*/ 449263 w 2151063"/>
                    <a:gd name="connsiteY180" fmla="*/ 128020 h 1182688"/>
                    <a:gd name="connsiteX181" fmla="*/ 508794 w 2151063"/>
                    <a:gd name="connsiteY181" fmla="*/ 115739 h 1182688"/>
                    <a:gd name="connsiteX182" fmla="*/ 629048 w 2151063"/>
                    <a:gd name="connsiteY182" fmla="*/ 96326 h 1182688"/>
                    <a:gd name="connsiteX183" fmla="*/ 750491 w 2151063"/>
                    <a:gd name="connsiteY183" fmla="*/ 83253 h 1182688"/>
                    <a:gd name="connsiteX184" fmla="*/ 872729 w 2151063"/>
                    <a:gd name="connsiteY184" fmla="*/ 77310 h 1182688"/>
                    <a:gd name="connsiteX185" fmla="*/ 933451 w 2151063"/>
                    <a:gd name="connsiteY185" fmla="*/ 76914 h 1182688"/>
                    <a:gd name="connsiteX186" fmla="*/ 1003301 w 2151063"/>
                    <a:gd name="connsiteY186" fmla="*/ 77706 h 1182688"/>
                    <a:gd name="connsiteX187" fmla="*/ 1142207 w 2151063"/>
                    <a:gd name="connsiteY187" fmla="*/ 87611 h 1182688"/>
                    <a:gd name="connsiteX188" fmla="*/ 1245395 w 2151063"/>
                    <a:gd name="connsiteY188" fmla="*/ 101873 h 1182688"/>
                    <a:gd name="connsiteX189" fmla="*/ 1314451 w 2151063"/>
                    <a:gd name="connsiteY189" fmla="*/ 114154 h 1182688"/>
                    <a:gd name="connsiteX190" fmla="*/ 1382317 w 2151063"/>
                    <a:gd name="connsiteY190" fmla="*/ 129209 h 1182688"/>
                    <a:gd name="connsiteX191" fmla="*/ 1449785 w 2151063"/>
                    <a:gd name="connsiteY191" fmla="*/ 146640 h 1182688"/>
                    <a:gd name="connsiteX192" fmla="*/ 1483123 w 2151063"/>
                    <a:gd name="connsiteY192" fmla="*/ 156148 h 1182688"/>
                    <a:gd name="connsiteX193" fmla="*/ 1547417 w 2151063"/>
                    <a:gd name="connsiteY193" fmla="*/ 176750 h 1182688"/>
                    <a:gd name="connsiteX194" fmla="*/ 1643064 w 2151063"/>
                    <a:gd name="connsiteY194" fmla="*/ 213197 h 1182688"/>
                    <a:gd name="connsiteX195" fmla="*/ 1705770 w 2151063"/>
                    <a:gd name="connsiteY195" fmla="*/ 240533 h 1182688"/>
                    <a:gd name="connsiteX196" fmla="*/ 1736726 w 2151063"/>
                    <a:gd name="connsiteY196" fmla="*/ 255588 h 1182688"/>
                    <a:gd name="connsiteX197" fmla="*/ 1709342 w 2151063"/>
                    <a:gd name="connsiteY197" fmla="*/ 238949 h 1182688"/>
                    <a:gd name="connsiteX198" fmla="*/ 1653382 w 2151063"/>
                    <a:gd name="connsiteY198" fmla="*/ 208047 h 1182688"/>
                    <a:gd name="connsiteX199" fmla="*/ 1625601 w 2151063"/>
                    <a:gd name="connsiteY199" fmla="*/ 193785 h 1182688"/>
                    <a:gd name="connsiteX200" fmla="*/ 1596232 w 2151063"/>
                    <a:gd name="connsiteY200" fmla="*/ 179523 h 1182688"/>
                    <a:gd name="connsiteX201" fmla="*/ 1537495 w 2151063"/>
                    <a:gd name="connsiteY201" fmla="*/ 152583 h 1182688"/>
                    <a:gd name="connsiteX202" fmla="*/ 1477567 w 2151063"/>
                    <a:gd name="connsiteY202" fmla="*/ 128416 h 1182688"/>
                    <a:gd name="connsiteX203" fmla="*/ 1416448 w 2151063"/>
                    <a:gd name="connsiteY203" fmla="*/ 107023 h 1182688"/>
                    <a:gd name="connsiteX204" fmla="*/ 1354139 w 2151063"/>
                    <a:gd name="connsiteY204" fmla="*/ 88007 h 1182688"/>
                    <a:gd name="connsiteX205" fmla="*/ 1291432 w 2151063"/>
                    <a:gd name="connsiteY205" fmla="*/ 72160 h 1182688"/>
                    <a:gd name="connsiteX206" fmla="*/ 1227932 w 2151063"/>
                    <a:gd name="connsiteY206" fmla="*/ 58294 h 1182688"/>
                    <a:gd name="connsiteX207" fmla="*/ 1163638 w 2151063"/>
                    <a:gd name="connsiteY207" fmla="*/ 47597 h 1182688"/>
                    <a:gd name="connsiteX208" fmla="*/ 1099345 w 2151063"/>
                    <a:gd name="connsiteY208" fmla="*/ 39277 h 1182688"/>
                    <a:gd name="connsiteX209" fmla="*/ 1034654 w 2151063"/>
                    <a:gd name="connsiteY209" fmla="*/ 34127 h 1182688"/>
                    <a:gd name="connsiteX210" fmla="*/ 976240 w 2151063"/>
                    <a:gd name="connsiteY210" fmla="*/ 0 h 1182688"/>
                    <a:gd name="connsiteX211" fmla="*/ 1045347 w 2151063"/>
                    <a:gd name="connsiteY211" fmla="*/ 3172 h 1182688"/>
                    <a:gd name="connsiteX212" fmla="*/ 1114851 w 2151063"/>
                    <a:gd name="connsiteY212" fmla="*/ 8723 h 1182688"/>
                    <a:gd name="connsiteX213" fmla="*/ 1183959 w 2151063"/>
                    <a:gd name="connsiteY213" fmla="*/ 18238 h 1182688"/>
                    <a:gd name="connsiteX214" fmla="*/ 1252669 w 2151063"/>
                    <a:gd name="connsiteY214" fmla="*/ 30529 h 1182688"/>
                    <a:gd name="connsiteX215" fmla="*/ 1321379 w 2151063"/>
                    <a:gd name="connsiteY215" fmla="*/ 45198 h 1182688"/>
                    <a:gd name="connsiteX216" fmla="*/ 1389295 w 2151063"/>
                    <a:gd name="connsiteY216" fmla="*/ 63833 h 1182688"/>
                    <a:gd name="connsiteX217" fmla="*/ 1455622 w 2151063"/>
                    <a:gd name="connsiteY217" fmla="*/ 85242 h 1182688"/>
                    <a:gd name="connsiteX218" fmla="*/ 1521154 w 2151063"/>
                    <a:gd name="connsiteY218" fmla="*/ 109427 h 1182688"/>
                    <a:gd name="connsiteX219" fmla="*/ 1585496 w 2151063"/>
                    <a:gd name="connsiteY219" fmla="*/ 136784 h 1182688"/>
                    <a:gd name="connsiteX220" fmla="*/ 1647851 w 2151063"/>
                    <a:gd name="connsiteY220" fmla="*/ 166916 h 1182688"/>
                    <a:gd name="connsiteX221" fmla="*/ 1707823 w 2151063"/>
                    <a:gd name="connsiteY221" fmla="*/ 200617 h 1182688"/>
                    <a:gd name="connsiteX222" fmla="*/ 1766604 w 2151063"/>
                    <a:gd name="connsiteY222" fmla="*/ 237093 h 1182688"/>
                    <a:gd name="connsiteX223" fmla="*/ 1822605 w 2151063"/>
                    <a:gd name="connsiteY223" fmla="*/ 275947 h 1182688"/>
                    <a:gd name="connsiteX224" fmla="*/ 1849613 w 2151063"/>
                    <a:gd name="connsiteY224" fmla="*/ 296961 h 1182688"/>
                    <a:gd name="connsiteX225" fmla="*/ 1875826 w 2151063"/>
                    <a:gd name="connsiteY225" fmla="*/ 317974 h 1182688"/>
                    <a:gd name="connsiteX226" fmla="*/ 1924280 w 2151063"/>
                    <a:gd name="connsiteY226" fmla="*/ 364362 h 1182688"/>
                    <a:gd name="connsiteX227" fmla="*/ 1946919 w 2151063"/>
                    <a:gd name="connsiteY227" fmla="*/ 388943 h 1182688"/>
                    <a:gd name="connsiteX228" fmla="*/ 1957642 w 2151063"/>
                    <a:gd name="connsiteY228" fmla="*/ 398458 h 1182688"/>
                    <a:gd name="connsiteX229" fmla="*/ 1968366 w 2151063"/>
                    <a:gd name="connsiteY229" fmla="*/ 407577 h 1182688"/>
                    <a:gd name="connsiteX230" fmla="*/ 1991004 w 2151063"/>
                    <a:gd name="connsiteY230" fmla="*/ 428194 h 1182688"/>
                    <a:gd name="connsiteX231" fmla="*/ 2032707 w 2151063"/>
                    <a:gd name="connsiteY231" fmla="*/ 472203 h 1182688"/>
                    <a:gd name="connsiteX232" fmla="*/ 2069247 w 2151063"/>
                    <a:gd name="connsiteY232" fmla="*/ 520177 h 1182688"/>
                    <a:gd name="connsiteX233" fmla="*/ 2100226 w 2151063"/>
                    <a:gd name="connsiteY233" fmla="*/ 572115 h 1182688"/>
                    <a:gd name="connsiteX234" fmla="*/ 2124850 w 2151063"/>
                    <a:gd name="connsiteY234" fmla="*/ 626432 h 1182688"/>
                    <a:gd name="connsiteX235" fmla="*/ 2142325 w 2151063"/>
                    <a:gd name="connsiteY235" fmla="*/ 683525 h 1182688"/>
                    <a:gd name="connsiteX236" fmla="*/ 2151063 w 2151063"/>
                    <a:gd name="connsiteY236" fmla="*/ 742600 h 1182688"/>
                    <a:gd name="connsiteX237" fmla="*/ 2151063 w 2151063"/>
                    <a:gd name="connsiteY237" fmla="*/ 803261 h 1182688"/>
                    <a:gd name="connsiteX238" fmla="*/ 2147091 w 2151063"/>
                    <a:gd name="connsiteY238" fmla="*/ 834186 h 1182688"/>
                    <a:gd name="connsiteX239" fmla="*/ 2144311 w 2151063"/>
                    <a:gd name="connsiteY239" fmla="*/ 848855 h 1182688"/>
                    <a:gd name="connsiteX240" fmla="*/ 2136765 w 2151063"/>
                    <a:gd name="connsiteY240" fmla="*/ 878195 h 1182688"/>
                    <a:gd name="connsiteX241" fmla="*/ 2126439 w 2151063"/>
                    <a:gd name="connsiteY241" fmla="*/ 905551 h 1182688"/>
                    <a:gd name="connsiteX242" fmla="*/ 2114524 w 2151063"/>
                    <a:gd name="connsiteY242" fmla="*/ 931322 h 1182688"/>
                    <a:gd name="connsiteX243" fmla="*/ 2092282 w 2151063"/>
                    <a:gd name="connsiteY243" fmla="*/ 966609 h 1182688"/>
                    <a:gd name="connsiteX244" fmla="*/ 2055743 w 2151063"/>
                    <a:gd name="connsiteY244" fmla="*/ 1008239 h 1182688"/>
                    <a:gd name="connsiteX245" fmla="*/ 2013246 w 2151063"/>
                    <a:gd name="connsiteY245" fmla="*/ 1043921 h 1182688"/>
                    <a:gd name="connsiteX246" fmla="*/ 1964791 w 2151063"/>
                    <a:gd name="connsiteY246" fmla="*/ 1074054 h 1182688"/>
                    <a:gd name="connsiteX247" fmla="*/ 1912762 w 2151063"/>
                    <a:gd name="connsiteY247" fmla="*/ 1098239 h 1182688"/>
                    <a:gd name="connsiteX248" fmla="*/ 1857556 w 2151063"/>
                    <a:gd name="connsiteY248" fmla="*/ 1117666 h 1182688"/>
                    <a:gd name="connsiteX249" fmla="*/ 1829754 w 2151063"/>
                    <a:gd name="connsiteY249" fmla="*/ 1125596 h 1182688"/>
                    <a:gd name="connsiteX250" fmla="*/ 1792817 w 2151063"/>
                    <a:gd name="connsiteY250" fmla="*/ 1134318 h 1182688"/>
                    <a:gd name="connsiteX251" fmla="*/ 1717753 w 2151063"/>
                    <a:gd name="connsiteY251" fmla="*/ 1148988 h 1182688"/>
                    <a:gd name="connsiteX252" fmla="*/ 1641894 w 2151063"/>
                    <a:gd name="connsiteY252" fmla="*/ 1160882 h 1182688"/>
                    <a:gd name="connsiteX253" fmla="*/ 1565240 w 2151063"/>
                    <a:gd name="connsiteY253" fmla="*/ 1169208 h 1182688"/>
                    <a:gd name="connsiteX254" fmla="*/ 1450061 w 2151063"/>
                    <a:gd name="connsiteY254" fmla="*/ 1177930 h 1182688"/>
                    <a:gd name="connsiteX255" fmla="*/ 1295960 w 2151063"/>
                    <a:gd name="connsiteY255" fmla="*/ 1181895 h 1182688"/>
                    <a:gd name="connsiteX256" fmla="*/ 1219704 w 2151063"/>
                    <a:gd name="connsiteY256" fmla="*/ 1182688 h 1182688"/>
                    <a:gd name="connsiteX257" fmla="*/ 1137093 w 2151063"/>
                    <a:gd name="connsiteY257" fmla="*/ 1182688 h 1182688"/>
                    <a:gd name="connsiteX258" fmla="*/ 971076 w 2151063"/>
                    <a:gd name="connsiteY258" fmla="*/ 1177930 h 1182688"/>
                    <a:gd name="connsiteX259" fmla="*/ 723243 w 2151063"/>
                    <a:gd name="connsiteY259" fmla="*/ 1163657 h 1182688"/>
                    <a:gd name="connsiteX260" fmla="*/ 558021 w 2151063"/>
                    <a:gd name="connsiteY260" fmla="*/ 1150177 h 1182688"/>
                    <a:gd name="connsiteX261" fmla="*/ 552064 w 2151063"/>
                    <a:gd name="connsiteY261" fmla="*/ 1148988 h 1182688"/>
                    <a:gd name="connsiteX262" fmla="*/ 546504 w 2151063"/>
                    <a:gd name="connsiteY262" fmla="*/ 1141851 h 1182688"/>
                    <a:gd name="connsiteX263" fmla="*/ 546504 w 2151063"/>
                    <a:gd name="connsiteY263" fmla="*/ 1132732 h 1182688"/>
                    <a:gd name="connsiteX264" fmla="*/ 552064 w 2151063"/>
                    <a:gd name="connsiteY264" fmla="*/ 1125992 h 1182688"/>
                    <a:gd name="connsiteX265" fmla="*/ 558021 w 2151063"/>
                    <a:gd name="connsiteY265" fmla="*/ 1125596 h 1182688"/>
                    <a:gd name="connsiteX266" fmla="*/ 679555 w 2151063"/>
                    <a:gd name="connsiteY266" fmla="*/ 1131146 h 1182688"/>
                    <a:gd name="connsiteX267" fmla="*/ 801486 w 2151063"/>
                    <a:gd name="connsiteY267" fmla="*/ 1136697 h 1182688"/>
                    <a:gd name="connsiteX268" fmla="*/ 774081 w 2151063"/>
                    <a:gd name="connsiteY268" fmla="*/ 1130750 h 1182688"/>
                    <a:gd name="connsiteX269" fmla="*/ 747471 w 2151063"/>
                    <a:gd name="connsiteY269" fmla="*/ 1124010 h 1182688"/>
                    <a:gd name="connsiteX270" fmla="*/ 680349 w 2151063"/>
                    <a:gd name="connsiteY270" fmla="*/ 1114494 h 1182688"/>
                    <a:gd name="connsiteX271" fmla="*/ 614419 w 2151063"/>
                    <a:gd name="connsiteY271" fmla="*/ 1102996 h 1182688"/>
                    <a:gd name="connsiteX272" fmla="*/ 581057 w 2151063"/>
                    <a:gd name="connsiteY272" fmla="*/ 1096256 h 1182688"/>
                    <a:gd name="connsiteX273" fmla="*/ 515127 w 2151063"/>
                    <a:gd name="connsiteY273" fmla="*/ 1079604 h 1182688"/>
                    <a:gd name="connsiteX274" fmla="*/ 450389 w 2151063"/>
                    <a:gd name="connsiteY274" fmla="*/ 1060177 h 1182688"/>
                    <a:gd name="connsiteX275" fmla="*/ 386445 w 2151063"/>
                    <a:gd name="connsiteY275" fmla="*/ 1036388 h 1182688"/>
                    <a:gd name="connsiteX276" fmla="*/ 325281 w 2151063"/>
                    <a:gd name="connsiteY276" fmla="*/ 1007842 h 1182688"/>
                    <a:gd name="connsiteX277" fmla="*/ 266500 w 2151063"/>
                    <a:gd name="connsiteY277" fmla="*/ 974935 h 1182688"/>
                    <a:gd name="connsiteX278" fmla="*/ 210896 w 2151063"/>
                    <a:gd name="connsiteY278" fmla="*/ 936476 h 1182688"/>
                    <a:gd name="connsiteX279" fmla="*/ 159265 w 2151063"/>
                    <a:gd name="connsiteY279" fmla="*/ 891675 h 1182688"/>
                    <a:gd name="connsiteX280" fmla="*/ 135832 w 2151063"/>
                    <a:gd name="connsiteY280" fmla="*/ 867093 h 1182688"/>
                    <a:gd name="connsiteX281" fmla="*/ 116370 w 2151063"/>
                    <a:gd name="connsiteY281" fmla="*/ 844891 h 1182688"/>
                    <a:gd name="connsiteX282" fmla="*/ 80625 w 2151063"/>
                    <a:gd name="connsiteY282" fmla="*/ 797710 h 1182688"/>
                    <a:gd name="connsiteX283" fmla="*/ 50838 w 2151063"/>
                    <a:gd name="connsiteY283" fmla="*/ 746564 h 1182688"/>
                    <a:gd name="connsiteX284" fmla="*/ 27802 w 2151063"/>
                    <a:gd name="connsiteY284" fmla="*/ 693833 h 1182688"/>
                    <a:gd name="connsiteX285" fmla="*/ 11121 w 2151063"/>
                    <a:gd name="connsiteY285" fmla="*/ 638326 h 1182688"/>
                    <a:gd name="connsiteX286" fmla="*/ 1589 w 2151063"/>
                    <a:gd name="connsiteY286" fmla="*/ 581234 h 1182688"/>
                    <a:gd name="connsiteX287" fmla="*/ 0 w 2151063"/>
                    <a:gd name="connsiteY287" fmla="*/ 523348 h 1182688"/>
                    <a:gd name="connsiteX288" fmla="*/ 7149 w 2151063"/>
                    <a:gd name="connsiteY288" fmla="*/ 464273 h 1182688"/>
                    <a:gd name="connsiteX289" fmla="*/ 14298 w 2151063"/>
                    <a:gd name="connsiteY289" fmla="*/ 434934 h 1182688"/>
                    <a:gd name="connsiteX290" fmla="*/ 22639 w 2151063"/>
                    <a:gd name="connsiteY290" fmla="*/ 406388 h 1182688"/>
                    <a:gd name="connsiteX291" fmla="*/ 45674 w 2151063"/>
                    <a:gd name="connsiteY291" fmla="*/ 355639 h 1182688"/>
                    <a:gd name="connsiteX292" fmla="*/ 75065 w 2151063"/>
                    <a:gd name="connsiteY292" fmla="*/ 311630 h 1182688"/>
                    <a:gd name="connsiteX293" fmla="*/ 110413 w 2151063"/>
                    <a:gd name="connsiteY293" fmla="*/ 272776 h 1182688"/>
                    <a:gd name="connsiteX294" fmla="*/ 150527 w 2151063"/>
                    <a:gd name="connsiteY294" fmla="*/ 239868 h 1182688"/>
                    <a:gd name="connsiteX295" fmla="*/ 195407 w 2151063"/>
                    <a:gd name="connsiteY295" fmla="*/ 211718 h 1182688"/>
                    <a:gd name="connsiteX296" fmla="*/ 243861 w 2151063"/>
                    <a:gd name="connsiteY296" fmla="*/ 188723 h 1182688"/>
                    <a:gd name="connsiteX297" fmla="*/ 294699 w 2151063"/>
                    <a:gd name="connsiteY297" fmla="*/ 168502 h 1182688"/>
                    <a:gd name="connsiteX298" fmla="*/ 320912 w 2151063"/>
                    <a:gd name="connsiteY298" fmla="*/ 160573 h 1182688"/>
                    <a:gd name="connsiteX299" fmla="*/ 348317 w 2151063"/>
                    <a:gd name="connsiteY299" fmla="*/ 143524 h 1182688"/>
                    <a:gd name="connsiteX300" fmla="*/ 404317 w 2151063"/>
                    <a:gd name="connsiteY300" fmla="*/ 112599 h 1182688"/>
                    <a:gd name="connsiteX301" fmla="*/ 462701 w 2151063"/>
                    <a:gd name="connsiteY301" fmla="*/ 86432 h 1182688"/>
                    <a:gd name="connsiteX302" fmla="*/ 523468 w 2151063"/>
                    <a:gd name="connsiteY302" fmla="*/ 64229 h 1182688"/>
                    <a:gd name="connsiteX303" fmla="*/ 585029 w 2151063"/>
                    <a:gd name="connsiteY303" fmla="*/ 45991 h 1182688"/>
                    <a:gd name="connsiteX304" fmla="*/ 647781 w 2151063"/>
                    <a:gd name="connsiteY304" fmla="*/ 30925 h 1182688"/>
                    <a:gd name="connsiteX305" fmla="*/ 711328 w 2151063"/>
                    <a:gd name="connsiteY305" fmla="*/ 19427 h 1182688"/>
                    <a:gd name="connsiteX306" fmla="*/ 774478 w 2151063"/>
                    <a:gd name="connsiteY306" fmla="*/ 10308 h 1182688"/>
                    <a:gd name="connsiteX307" fmla="*/ 805854 w 2151063"/>
                    <a:gd name="connsiteY307" fmla="*/ 7137 h 1182688"/>
                    <a:gd name="connsiteX308" fmla="*/ 839614 w 2151063"/>
                    <a:gd name="connsiteY308" fmla="*/ 4361 h 1182688"/>
                    <a:gd name="connsiteX309" fmla="*/ 907927 w 2151063"/>
                    <a:gd name="connsiteY309" fmla="*/ 396 h 118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</a:cxnLst>
                  <a:rect l="l" t="t" r="r" b="b"/>
                  <a:pathLst>
                    <a:path w="2151063" h="1182688">
                      <a:moveTo>
                        <a:pt x="2044671" y="546100"/>
                      </a:moveTo>
                      <a:lnTo>
                        <a:pt x="2052215" y="567545"/>
                      </a:lnTo>
                      <a:lnTo>
                        <a:pt x="2064523" y="611628"/>
                      </a:lnTo>
                      <a:lnTo>
                        <a:pt x="2072464" y="657298"/>
                      </a:lnTo>
                      <a:lnTo>
                        <a:pt x="2074847" y="704161"/>
                      </a:lnTo>
                      <a:lnTo>
                        <a:pt x="2073258" y="728386"/>
                      </a:lnTo>
                      <a:lnTo>
                        <a:pt x="2070876" y="758171"/>
                      </a:lnTo>
                      <a:lnTo>
                        <a:pt x="2056979" y="813771"/>
                      </a:lnTo>
                      <a:lnTo>
                        <a:pt x="2034745" y="864207"/>
                      </a:lnTo>
                      <a:lnTo>
                        <a:pt x="2004966" y="909481"/>
                      </a:lnTo>
                      <a:lnTo>
                        <a:pt x="1968438" y="949989"/>
                      </a:lnTo>
                      <a:lnTo>
                        <a:pt x="1926350" y="985731"/>
                      </a:lnTo>
                      <a:lnTo>
                        <a:pt x="1879102" y="1015913"/>
                      </a:lnTo>
                      <a:lnTo>
                        <a:pt x="1827882" y="1041330"/>
                      </a:lnTo>
                      <a:lnTo>
                        <a:pt x="1801280" y="1052053"/>
                      </a:lnTo>
                      <a:lnTo>
                        <a:pt x="1767928" y="1064364"/>
                      </a:lnTo>
                      <a:lnTo>
                        <a:pt x="1699239" y="1085015"/>
                      </a:lnTo>
                      <a:lnTo>
                        <a:pt x="1629358" y="1102092"/>
                      </a:lnTo>
                      <a:lnTo>
                        <a:pt x="1557889" y="1114801"/>
                      </a:lnTo>
                      <a:lnTo>
                        <a:pt x="1449892" y="1129892"/>
                      </a:lnTo>
                      <a:lnTo>
                        <a:pt x="1304969" y="1141012"/>
                      </a:lnTo>
                      <a:lnTo>
                        <a:pt x="1234692" y="1144189"/>
                      </a:lnTo>
                      <a:lnTo>
                        <a:pt x="1219604" y="1144586"/>
                      </a:lnTo>
                      <a:lnTo>
                        <a:pt x="1204913" y="1145380"/>
                      </a:lnTo>
                      <a:lnTo>
                        <a:pt x="1205310" y="1146969"/>
                      </a:lnTo>
                      <a:lnTo>
                        <a:pt x="1205310" y="1147763"/>
                      </a:lnTo>
                      <a:lnTo>
                        <a:pt x="1259309" y="1147366"/>
                      </a:lnTo>
                      <a:lnTo>
                        <a:pt x="1367306" y="1143792"/>
                      </a:lnTo>
                      <a:lnTo>
                        <a:pt x="1420908" y="1140615"/>
                      </a:lnTo>
                      <a:lnTo>
                        <a:pt x="1484832" y="1137040"/>
                      </a:lnTo>
                      <a:lnTo>
                        <a:pt x="1616256" y="1127906"/>
                      </a:lnTo>
                      <a:lnTo>
                        <a:pt x="1715915" y="1114404"/>
                      </a:lnTo>
                      <a:lnTo>
                        <a:pt x="1781031" y="1101298"/>
                      </a:lnTo>
                      <a:lnTo>
                        <a:pt x="1844558" y="1084618"/>
                      </a:lnTo>
                      <a:lnTo>
                        <a:pt x="1905307" y="1062379"/>
                      </a:lnTo>
                      <a:lnTo>
                        <a:pt x="1934291" y="1048876"/>
                      </a:lnTo>
                      <a:lnTo>
                        <a:pt x="1948982" y="1041727"/>
                      </a:lnTo>
                      <a:lnTo>
                        <a:pt x="1975584" y="1025445"/>
                      </a:lnTo>
                      <a:lnTo>
                        <a:pt x="2000201" y="1007176"/>
                      </a:lnTo>
                      <a:lnTo>
                        <a:pt x="2022436" y="987717"/>
                      </a:lnTo>
                      <a:lnTo>
                        <a:pt x="2041892" y="966668"/>
                      </a:lnTo>
                      <a:lnTo>
                        <a:pt x="2059362" y="943635"/>
                      </a:lnTo>
                      <a:lnTo>
                        <a:pt x="2074450" y="919409"/>
                      </a:lnTo>
                      <a:lnTo>
                        <a:pt x="2087155" y="893992"/>
                      </a:lnTo>
                      <a:lnTo>
                        <a:pt x="2097081" y="867781"/>
                      </a:lnTo>
                      <a:lnTo>
                        <a:pt x="2105419" y="840379"/>
                      </a:lnTo>
                      <a:lnTo>
                        <a:pt x="2112566" y="797885"/>
                      </a:lnTo>
                      <a:lnTo>
                        <a:pt x="2112963" y="739109"/>
                      </a:lnTo>
                      <a:lnTo>
                        <a:pt x="2103831" y="678744"/>
                      </a:lnTo>
                      <a:lnTo>
                        <a:pt x="2094699" y="648561"/>
                      </a:lnTo>
                      <a:lnTo>
                        <a:pt x="2084773" y="621159"/>
                      </a:lnTo>
                      <a:lnTo>
                        <a:pt x="2059362" y="569928"/>
                      </a:lnTo>
                      <a:close/>
                      <a:moveTo>
                        <a:pt x="233158" y="230187"/>
                      </a:moveTo>
                      <a:lnTo>
                        <a:pt x="206541" y="244085"/>
                      </a:lnTo>
                      <a:lnTo>
                        <a:pt x="158870" y="277836"/>
                      </a:lnTo>
                      <a:lnTo>
                        <a:pt x="117952" y="317146"/>
                      </a:lnTo>
                      <a:lnTo>
                        <a:pt x="84980" y="362810"/>
                      </a:lnTo>
                      <a:lnTo>
                        <a:pt x="59953" y="412444"/>
                      </a:lnTo>
                      <a:lnTo>
                        <a:pt x="43268" y="466446"/>
                      </a:lnTo>
                      <a:lnTo>
                        <a:pt x="34925" y="523624"/>
                      </a:lnTo>
                      <a:lnTo>
                        <a:pt x="36117" y="582788"/>
                      </a:lnTo>
                      <a:lnTo>
                        <a:pt x="40090" y="613363"/>
                      </a:lnTo>
                      <a:lnTo>
                        <a:pt x="46446" y="643143"/>
                      </a:lnTo>
                      <a:lnTo>
                        <a:pt x="65117" y="699528"/>
                      </a:lnTo>
                      <a:lnTo>
                        <a:pt x="91336" y="753133"/>
                      </a:lnTo>
                      <a:lnTo>
                        <a:pt x="123514" y="802767"/>
                      </a:lnTo>
                      <a:lnTo>
                        <a:pt x="162446" y="848430"/>
                      </a:lnTo>
                      <a:lnTo>
                        <a:pt x="205350" y="889726"/>
                      </a:lnTo>
                      <a:lnTo>
                        <a:pt x="252226" y="927051"/>
                      </a:lnTo>
                      <a:lnTo>
                        <a:pt x="302281" y="959611"/>
                      </a:lnTo>
                      <a:lnTo>
                        <a:pt x="328103" y="973906"/>
                      </a:lnTo>
                      <a:lnTo>
                        <a:pt x="356308" y="988994"/>
                      </a:lnTo>
                      <a:lnTo>
                        <a:pt x="414706" y="1014010"/>
                      </a:lnTo>
                      <a:lnTo>
                        <a:pt x="444500" y="1025525"/>
                      </a:lnTo>
                      <a:lnTo>
                        <a:pt x="419076" y="1013613"/>
                      </a:lnTo>
                      <a:lnTo>
                        <a:pt x="371007" y="988597"/>
                      </a:lnTo>
                      <a:lnTo>
                        <a:pt x="347171" y="973906"/>
                      </a:lnTo>
                      <a:lnTo>
                        <a:pt x="322541" y="958420"/>
                      </a:lnTo>
                      <a:lnTo>
                        <a:pt x="274473" y="922683"/>
                      </a:lnTo>
                      <a:lnTo>
                        <a:pt x="229583" y="882579"/>
                      </a:lnTo>
                      <a:lnTo>
                        <a:pt x="189459" y="838106"/>
                      </a:lnTo>
                      <a:lnTo>
                        <a:pt x="154103" y="790458"/>
                      </a:lnTo>
                      <a:lnTo>
                        <a:pt x="124706" y="738838"/>
                      </a:lnTo>
                      <a:lnTo>
                        <a:pt x="102062" y="683645"/>
                      </a:lnTo>
                      <a:lnTo>
                        <a:pt x="86966" y="625672"/>
                      </a:lnTo>
                      <a:lnTo>
                        <a:pt x="83391" y="595892"/>
                      </a:lnTo>
                      <a:lnTo>
                        <a:pt x="81405" y="569685"/>
                      </a:lnTo>
                      <a:lnTo>
                        <a:pt x="83391" y="518462"/>
                      </a:lnTo>
                      <a:lnTo>
                        <a:pt x="92131" y="468828"/>
                      </a:lnTo>
                      <a:lnTo>
                        <a:pt x="106829" y="419591"/>
                      </a:lnTo>
                      <a:lnTo>
                        <a:pt x="127089" y="373531"/>
                      </a:lnTo>
                      <a:lnTo>
                        <a:pt x="152117" y="329058"/>
                      </a:lnTo>
                      <a:lnTo>
                        <a:pt x="181911" y="287366"/>
                      </a:lnTo>
                      <a:lnTo>
                        <a:pt x="215281" y="248452"/>
                      </a:lnTo>
                      <a:close/>
                      <a:moveTo>
                        <a:pt x="950292" y="112712"/>
                      </a:moveTo>
                      <a:lnTo>
                        <a:pt x="822075" y="115489"/>
                      </a:lnTo>
                      <a:lnTo>
                        <a:pt x="758561" y="119456"/>
                      </a:lnTo>
                      <a:lnTo>
                        <a:pt x="705369" y="124217"/>
                      </a:lnTo>
                      <a:lnTo>
                        <a:pt x="597397" y="136118"/>
                      </a:lnTo>
                      <a:lnTo>
                        <a:pt x="488631" y="153574"/>
                      </a:lnTo>
                      <a:lnTo>
                        <a:pt x="381849" y="178170"/>
                      </a:lnTo>
                      <a:lnTo>
                        <a:pt x="329848" y="193643"/>
                      </a:lnTo>
                      <a:lnTo>
                        <a:pt x="309206" y="208321"/>
                      </a:lnTo>
                      <a:lnTo>
                        <a:pt x="270304" y="239662"/>
                      </a:lnTo>
                      <a:lnTo>
                        <a:pt x="234181" y="274970"/>
                      </a:lnTo>
                      <a:lnTo>
                        <a:pt x="201631" y="313848"/>
                      </a:lnTo>
                      <a:lnTo>
                        <a:pt x="186943" y="334874"/>
                      </a:lnTo>
                      <a:lnTo>
                        <a:pt x="169080" y="362248"/>
                      </a:lnTo>
                      <a:lnTo>
                        <a:pt x="142087" y="418185"/>
                      </a:lnTo>
                      <a:lnTo>
                        <a:pt x="124621" y="475709"/>
                      </a:lnTo>
                      <a:lnTo>
                        <a:pt x="115888" y="534423"/>
                      </a:lnTo>
                      <a:lnTo>
                        <a:pt x="115888" y="593534"/>
                      </a:lnTo>
                      <a:lnTo>
                        <a:pt x="125415" y="652249"/>
                      </a:lnTo>
                      <a:lnTo>
                        <a:pt x="144469" y="709773"/>
                      </a:lnTo>
                      <a:lnTo>
                        <a:pt x="172256" y="765313"/>
                      </a:lnTo>
                      <a:lnTo>
                        <a:pt x="189722" y="792290"/>
                      </a:lnTo>
                      <a:lnTo>
                        <a:pt x="209570" y="818870"/>
                      </a:lnTo>
                      <a:lnTo>
                        <a:pt x="252044" y="866080"/>
                      </a:lnTo>
                      <a:lnTo>
                        <a:pt x="300076" y="908132"/>
                      </a:lnTo>
                      <a:lnTo>
                        <a:pt x="352077" y="944630"/>
                      </a:lnTo>
                      <a:lnTo>
                        <a:pt x="407651" y="976764"/>
                      </a:lnTo>
                      <a:lnTo>
                        <a:pt x="465210" y="1004931"/>
                      </a:lnTo>
                      <a:lnTo>
                        <a:pt x="524754" y="1029131"/>
                      </a:lnTo>
                      <a:lnTo>
                        <a:pt x="585488" y="1050157"/>
                      </a:lnTo>
                      <a:lnTo>
                        <a:pt x="616054" y="1059281"/>
                      </a:lnTo>
                      <a:lnTo>
                        <a:pt x="666467" y="1074753"/>
                      </a:lnTo>
                      <a:lnTo>
                        <a:pt x="717675" y="1089432"/>
                      </a:lnTo>
                      <a:lnTo>
                        <a:pt x="795875" y="1098953"/>
                      </a:lnTo>
                      <a:lnTo>
                        <a:pt x="873282" y="1105697"/>
                      </a:lnTo>
                      <a:lnTo>
                        <a:pt x="943940" y="1111251"/>
                      </a:lnTo>
                      <a:lnTo>
                        <a:pt x="1085654" y="1116012"/>
                      </a:lnTo>
                      <a:lnTo>
                        <a:pt x="1227765" y="1113632"/>
                      </a:lnTo>
                      <a:lnTo>
                        <a:pt x="1369081" y="1103714"/>
                      </a:lnTo>
                      <a:lnTo>
                        <a:pt x="1440136" y="1096176"/>
                      </a:lnTo>
                      <a:lnTo>
                        <a:pt x="1498886" y="1089432"/>
                      </a:lnTo>
                      <a:lnTo>
                        <a:pt x="1589392" y="1075944"/>
                      </a:lnTo>
                      <a:lnTo>
                        <a:pt x="1650127" y="1064439"/>
                      </a:lnTo>
                      <a:lnTo>
                        <a:pt x="1709670" y="1050554"/>
                      </a:lnTo>
                      <a:lnTo>
                        <a:pt x="1768420" y="1032701"/>
                      </a:lnTo>
                      <a:lnTo>
                        <a:pt x="1824391" y="1010088"/>
                      </a:lnTo>
                      <a:lnTo>
                        <a:pt x="1877980" y="981921"/>
                      </a:lnTo>
                      <a:lnTo>
                        <a:pt x="1902988" y="965259"/>
                      </a:lnTo>
                      <a:lnTo>
                        <a:pt x="1916485" y="956135"/>
                      </a:lnTo>
                      <a:lnTo>
                        <a:pt x="1941890" y="935109"/>
                      </a:lnTo>
                      <a:lnTo>
                        <a:pt x="1963723" y="912099"/>
                      </a:lnTo>
                      <a:lnTo>
                        <a:pt x="1982777" y="887899"/>
                      </a:lnTo>
                      <a:lnTo>
                        <a:pt x="1999449" y="862113"/>
                      </a:lnTo>
                      <a:lnTo>
                        <a:pt x="2013342" y="834739"/>
                      </a:lnTo>
                      <a:lnTo>
                        <a:pt x="2024457" y="806572"/>
                      </a:lnTo>
                      <a:lnTo>
                        <a:pt x="2032793" y="777612"/>
                      </a:lnTo>
                      <a:lnTo>
                        <a:pt x="2038351" y="747858"/>
                      </a:lnTo>
                      <a:lnTo>
                        <a:pt x="2041526" y="717707"/>
                      </a:lnTo>
                      <a:lnTo>
                        <a:pt x="2041526" y="671291"/>
                      </a:lnTo>
                      <a:lnTo>
                        <a:pt x="2032396" y="609403"/>
                      </a:lnTo>
                      <a:lnTo>
                        <a:pt x="2013342" y="548705"/>
                      </a:lnTo>
                      <a:lnTo>
                        <a:pt x="1999846" y="519745"/>
                      </a:lnTo>
                      <a:lnTo>
                        <a:pt x="1988731" y="497925"/>
                      </a:lnTo>
                      <a:lnTo>
                        <a:pt x="1962929" y="456667"/>
                      </a:lnTo>
                      <a:lnTo>
                        <a:pt x="1948241" y="437227"/>
                      </a:lnTo>
                      <a:lnTo>
                        <a:pt x="1925615" y="417788"/>
                      </a:lnTo>
                      <a:lnTo>
                        <a:pt x="1877980" y="381687"/>
                      </a:lnTo>
                      <a:lnTo>
                        <a:pt x="1827963" y="348759"/>
                      </a:lnTo>
                      <a:lnTo>
                        <a:pt x="1776756" y="319005"/>
                      </a:lnTo>
                      <a:lnTo>
                        <a:pt x="1750954" y="305120"/>
                      </a:lnTo>
                      <a:lnTo>
                        <a:pt x="1722373" y="290838"/>
                      </a:lnTo>
                      <a:lnTo>
                        <a:pt x="1664417" y="263068"/>
                      </a:lnTo>
                      <a:lnTo>
                        <a:pt x="1575896" y="225777"/>
                      </a:lnTo>
                      <a:lnTo>
                        <a:pt x="1454824" y="185708"/>
                      </a:lnTo>
                      <a:lnTo>
                        <a:pt x="1330973" y="154367"/>
                      </a:lnTo>
                      <a:lnTo>
                        <a:pt x="1205535" y="132548"/>
                      </a:lnTo>
                      <a:lnTo>
                        <a:pt x="1077715" y="118663"/>
                      </a:lnTo>
                      <a:close/>
                      <a:moveTo>
                        <a:pt x="970360" y="31750"/>
                      </a:moveTo>
                      <a:lnTo>
                        <a:pt x="905670" y="32146"/>
                      </a:lnTo>
                      <a:lnTo>
                        <a:pt x="840582" y="35712"/>
                      </a:lnTo>
                      <a:lnTo>
                        <a:pt x="775891" y="41654"/>
                      </a:lnTo>
                      <a:lnTo>
                        <a:pt x="711994" y="51559"/>
                      </a:lnTo>
                      <a:lnTo>
                        <a:pt x="648098" y="64236"/>
                      </a:lnTo>
                      <a:lnTo>
                        <a:pt x="616744" y="71764"/>
                      </a:lnTo>
                      <a:lnTo>
                        <a:pt x="574279" y="82856"/>
                      </a:lnTo>
                      <a:lnTo>
                        <a:pt x="490538" y="110985"/>
                      </a:lnTo>
                      <a:lnTo>
                        <a:pt x="449263" y="128020"/>
                      </a:lnTo>
                      <a:lnTo>
                        <a:pt x="508794" y="115739"/>
                      </a:lnTo>
                      <a:lnTo>
                        <a:pt x="629048" y="96326"/>
                      </a:lnTo>
                      <a:lnTo>
                        <a:pt x="750491" y="83253"/>
                      </a:lnTo>
                      <a:lnTo>
                        <a:pt x="872729" y="77310"/>
                      </a:lnTo>
                      <a:lnTo>
                        <a:pt x="933451" y="76914"/>
                      </a:lnTo>
                      <a:lnTo>
                        <a:pt x="1003301" y="77706"/>
                      </a:lnTo>
                      <a:lnTo>
                        <a:pt x="1142207" y="87611"/>
                      </a:lnTo>
                      <a:lnTo>
                        <a:pt x="1245395" y="101873"/>
                      </a:lnTo>
                      <a:lnTo>
                        <a:pt x="1314451" y="114154"/>
                      </a:lnTo>
                      <a:lnTo>
                        <a:pt x="1382317" y="129209"/>
                      </a:lnTo>
                      <a:lnTo>
                        <a:pt x="1449785" y="146640"/>
                      </a:lnTo>
                      <a:lnTo>
                        <a:pt x="1483123" y="156148"/>
                      </a:lnTo>
                      <a:lnTo>
                        <a:pt x="1547417" y="176750"/>
                      </a:lnTo>
                      <a:lnTo>
                        <a:pt x="1643064" y="213197"/>
                      </a:lnTo>
                      <a:lnTo>
                        <a:pt x="1705770" y="240533"/>
                      </a:lnTo>
                      <a:lnTo>
                        <a:pt x="1736726" y="255588"/>
                      </a:lnTo>
                      <a:lnTo>
                        <a:pt x="1709342" y="238949"/>
                      </a:lnTo>
                      <a:lnTo>
                        <a:pt x="1653382" y="208047"/>
                      </a:lnTo>
                      <a:lnTo>
                        <a:pt x="1625601" y="193785"/>
                      </a:lnTo>
                      <a:lnTo>
                        <a:pt x="1596232" y="179523"/>
                      </a:lnTo>
                      <a:lnTo>
                        <a:pt x="1537495" y="152583"/>
                      </a:lnTo>
                      <a:lnTo>
                        <a:pt x="1477567" y="128416"/>
                      </a:lnTo>
                      <a:lnTo>
                        <a:pt x="1416448" y="107023"/>
                      </a:lnTo>
                      <a:lnTo>
                        <a:pt x="1354139" y="88007"/>
                      </a:lnTo>
                      <a:lnTo>
                        <a:pt x="1291432" y="72160"/>
                      </a:lnTo>
                      <a:lnTo>
                        <a:pt x="1227932" y="58294"/>
                      </a:lnTo>
                      <a:lnTo>
                        <a:pt x="1163638" y="47597"/>
                      </a:lnTo>
                      <a:lnTo>
                        <a:pt x="1099345" y="39277"/>
                      </a:lnTo>
                      <a:lnTo>
                        <a:pt x="1034654" y="34127"/>
                      </a:lnTo>
                      <a:close/>
                      <a:moveTo>
                        <a:pt x="976240" y="0"/>
                      </a:moveTo>
                      <a:lnTo>
                        <a:pt x="1045347" y="3172"/>
                      </a:lnTo>
                      <a:lnTo>
                        <a:pt x="1114851" y="8723"/>
                      </a:lnTo>
                      <a:lnTo>
                        <a:pt x="1183959" y="18238"/>
                      </a:lnTo>
                      <a:lnTo>
                        <a:pt x="1252669" y="30529"/>
                      </a:lnTo>
                      <a:lnTo>
                        <a:pt x="1321379" y="45198"/>
                      </a:lnTo>
                      <a:lnTo>
                        <a:pt x="1389295" y="63833"/>
                      </a:lnTo>
                      <a:lnTo>
                        <a:pt x="1455622" y="85242"/>
                      </a:lnTo>
                      <a:lnTo>
                        <a:pt x="1521154" y="109427"/>
                      </a:lnTo>
                      <a:lnTo>
                        <a:pt x="1585496" y="136784"/>
                      </a:lnTo>
                      <a:lnTo>
                        <a:pt x="1647851" y="166916"/>
                      </a:lnTo>
                      <a:lnTo>
                        <a:pt x="1707823" y="200617"/>
                      </a:lnTo>
                      <a:lnTo>
                        <a:pt x="1766604" y="237093"/>
                      </a:lnTo>
                      <a:lnTo>
                        <a:pt x="1822605" y="275947"/>
                      </a:lnTo>
                      <a:lnTo>
                        <a:pt x="1849613" y="296961"/>
                      </a:lnTo>
                      <a:lnTo>
                        <a:pt x="1875826" y="317974"/>
                      </a:lnTo>
                      <a:lnTo>
                        <a:pt x="1924280" y="364362"/>
                      </a:lnTo>
                      <a:lnTo>
                        <a:pt x="1946919" y="388943"/>
                      </a:lnTo>
                      <a:lnTo>
                        <a:pt x="1957642" y="398458"/>
                      </a:lnTo>
                      <a:lnTo>
                        <a:pt x="1968366" y="407577"/>
                      </a:lnTo>
                      <a:lnTo>
                        <a:pt x="1991004" y="428194"/>
                      </a:lnTo>
                      <a:lnTo>
                        <a:pt x="2032707" y="472203"/>
                      </a:lnTo>
                      <a:lnTo>
                        <a:pt x="2069247" y="520177"/>
                      </a:lnTo>
                      <a:lnTo>
                        <a:pt x="2100226" y="572115"/>
                      </a:lnTo>
                      <a:lnTo>
                        <a:pt x="2124850" y="626432"/>
                      </a:lnTo>
                      <a:lnTo>
                        <a:pt x="2142325" y="683525"/>
                      </a:lnTo>
                      <a:lnTo>
                        <a:pt x="2151063" y="742600"/>
                      </a:lnTo>
                      <a:lnTo>
                        <a:pt x="2151063" y="803261"/>
                      </a:lnTo>
                      <a:lnTo>
                        <a:pt x="2147091" y="834186"/>
                      </a:lnTo>
                      <a:lnTo>
                        <a:pt x="2144311" y="848855"/>
                      </a:lnTo>
                      <a:lnTo>
                        <a:pt x="2136765" y="878195"/>
                      </a:lnTo>
                      <a:lnTo>
                        <a:pt x="2126439" y="905551"/>
                      </a:lnTo>
                      <a:lnTo>
                        <a:pt x="2114524" y="931322"/>
                      </a:lnTo>
                      <a:lnTo>
                        <a:pt x="2092282" y="966609"/>
                      </a:lnTo>
                      <a:lnTo>
                        <a:pt x="2055743" y="1008239"/>
                      </a:lnTo>
                      <a:lnTo>
                        <a:pt x="2013246" y="1043921"/>
                      </a:lnTo>
                      <a:lnTo>
                        <a:pt x="1964791" y="1074054"/>
                      </a:lnTo>
                      <a:lnTo>
                        <a:pt x="1912762" y="1098239"/>
                      </a:lnTo>
                      <a:lnTo>
                        <a:pt x="1857556" y="1117666"/>
                      </a:lnTo>
                      <a:lnTo>
                        <a:pt x="1829754" y="1125596"/>
                      </a:lnTo>
                      <a:lnTo>
                        <a:pt x="1792817" y="1134318"/>
                      </a:lnTo>
                      <a:lnTo>
                        <a:pt x="1717753" y="1148988"/>
                      </a:lnTo>
                      <a:lnTo>
                        <a:pt x="1641894" y="1160882"/>
                      </a:lnTo>
                      <a:lnTo>
                        <a:pt x="1565240" y="1169208"/>
                      </a:lnTo>
                      <a:lnTo>
                        <a:pt x="1450061" y="1177930"/>
                      </a:lnTo>
                      <a:lnTo>
                        <a:pt x="1295960" y="1181895"/>
                      </a:lnTo>
                      <a:lnTo>
                        <a:pt x="1219704" y="1182688"/>
                      </a:lnTo>
                      <a:lnTo>
                        <a:pt x="1137093" y="1182688"/>
                      </a:lnTo>
                      <a:lnTo>
                        <a:pt x="971076" y="1177930"/>
                      </a:lnTo>
                      <a:lnTo>
                        <a:pt x="723243" y="1163657"/>
                      </a:lnTo>
                      <a:lnTo>
                        <a:pt x="558021" y="1150177"/>
                      </a:lnTo>
                      <a:lnTo>
                        <a:pt x="552064" y="1148988"/>
                      </a:lnTo>
                      <a:lnTo>
                        <a:pt x="546504" y="1141851"/>
                      </a:lnTo>
                      <a:lnTo>
                        <a:pt x="546504" y="1132732"/>
                      </a:lnTo>
                      <a:lnTo>
                        <a:pt x="552064" y="1125992"/>
                      </a:lnTo>
                      <a:lnTo>
                        <a:pt x="558021" y="1125596"/>
                      </a:lnTo>
                      <a:lnTo>
                        <a:pt x="679555" y="1131146"/>
                      </a:lnTo>
                      <a:lnTo>
                        <a:pt x="801486" y="1136697"/>
                      </a:lnTo>
                      <a:lnTo>
                        <a:pt x="774081" y="1130750"/>
                      </a:lnTo>
                      <a:lnTo>
                        <a:pt x="747471" y="1124010"/>
                      </a:lnTo>
                      <a:lnTo>
                        <a:pt x="680349" y="1114494"/>
                      </a:lnTo>
                      <a:lnTo>
                        <a:pt x="614419" y="1102996"/>
                      </a:lnTo>
                      <a:lnTo>
                        <a:pt x="581057" y="1096256"/>
                      </a:lnTo>
                      <a:lnTo>
                        <a:pt x="515127" y="1079604"/>
                      </a:lnTo>
                      <a:lnTo>
                        <a:pt x="450389" y="1060177"/>
                      </a:lnTo>
                      <a:lnTo>
                        <a:pt x="386445" y="1036388"/>
                      </a:lnTo>
                      <a:lnTo>
                        <a:pt x="325281" y="1007842"/>
                      </a:lnTo>
                      <a:lnTo>
                        <a:pt x="266500" y="974935"/>
                      </a:lnTo>
                      <a:lnTo>
                        <a:pt x="210896" y="936476"/>
                      </a:lnTo>
                      <a:lnTo>
                        <a:pt x="159265" y="891675"/>
                      </a:lnTo>
                      <a:lnTo>
                        <a:pt x="135832" y="867093"/>
                      </a:lnTo>
                      <a:lnTo>
                        <a:pt x="116370" y="844891"/>
                      </a:lnTo>
                      <a:lnTo>
                        <a:pt x="80625" y="797710"/>
                      </a:lnTo>
                      <a:lnTo>
                        <a:pt x="50838" y="746564"/>
                      </a:lnTo>
                      <a:lnTo>
                        <a:pt x="27802" y="693833"/>
                      </a:lnTo>
                      <a:lnTo>
                        <a:pt x="11121" y="638326"/>
                      </a:lnTo>
                      <a:lnTo>
                        <a:pt x="1589" y="581234"/>
                      </a:lnTo>
                      <a:lnTo>
                        <a:pt x="0" y="523348"/>
                      </a:lnTo>
                      <a:lnTo>
                        <a:pt x="7149" y="464273"/>
                      </a:lnTo>
                      <a:lnTo>
                        <a:pt x="14298" y="434934"/>
                      </a:lnTo>
                      <a:lnTo>
                        <a:pt x="22639" y="406388"/>
                      </a:lnTo>
                      <a:lnTo>
                        <a:pt x="45674" y="355639"/>
                      </a:lnTo>
                      <a:lnTo>
                        <a:pt x="75065" y="311630"/>
                      </a:lnTo>
                      <a:lnTo>
                        <a:pt x="110413" y="272776"/>
                      </a:lnTo>
                      <a:lnTo>
                        <a:pt x="150527" y="239868"/>
                      </a:lnTo>
                      <a:lnTo>
                        <a:pt x="195407" y="211718"/>
                      </a:lnTo>
                      <a:lnTo>
                        <a:pt x="243861" y="188723"/>
                      </a:lnTo>
                      <a:lnTo>
                        <a:pt x="294699" y="168502"/>
                      </a:lnTo>
                      <a:lnTo>
                        <a:pt x="320912" y="160573"/>
                      </a:lnTo>
                      <a:lnTo>
                        <a:pt x="348317" y="143524"/>
                      </a:lnTo>
                      <a:lnTo>
                        <a:pt x="404317" y="112599"/>
                      </a:lnTo>
                      <a:lnTo>
                        <a:pt x="462701" y="86432"/>
                      </a:lnTo>
                      <a:lnTo>
                        <a:pt x="523468" y="64229"/>
                      </a:lnTo>
                      <a:lnTo>
                        <a:pt x="585029" y="45991"/>
                      </a:lnTo>
                      <a:lnTo>
                        <a:pt x="647781" y="30925"/>
                      </a:lnTo>
                      <a:lnTo>
                        <a:pt x="711328" y="19427"/>
                      </a:lnTo>
                      <a:lnTo>
                        <a:pt x="774478" y="10308"/>
                      </a:lnTo>
                      <a:lnTo>
                        <a:pt x="805854" y="7137"/>
                      </a:lnTo>
                      <a:lnTo>
                        <a:pt x="839614" y="4361"/>
                      </a:lnTo>
                      <a:lnTo>
                        <a:pt x="907927" y="39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3000"/>
                    </a:lnSpc>
                  </a:pPr>
                  <a:endParaRPr lang="en-US" sz="3300" b="1" dirty="0">
                    <a:solidFill>
                      <a:schemeClr val="accent5"/>
                    </a:solidFill>
                  </a:endParaRPr>
                </a:p>
              </p:txBody>
            </p:sp>
            <p:pic>
              <p:nvPicPr>
                <p:cNvPr id="20" name="Picture 19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9D407CAD-FB81-4799-902F-3FB681F75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5256" l="667" r="96000">
                              <a14:foregroundMark x1="54667" y1="4744" x2="54667" y2="4744"/>
                              <a14:foregroundMark x1="53000" y1="1154" x2="53000" y2="1154"/>
                              <a14:foregroundMark x1="61444" y1="513" x2="61444" y2="513"/>
                              <a14:foregroundMark x1="53667" y1="0" x2="53667" y2="0"/>
                              <a14:foregroundMark x1="53667" y1="0" x2="53667" y2="0"/>
                              <a14:foregroundMark x1="53222" y1="513" x2="53222" y2="513"/>
                              <a14:foregroundMark x1="19778" y1="56154" x2="19778" y2="56154"/>
                              <a14:foregroundMark x1="24556" y1="48846" x2="24556" y2="48846"/>
                              <a14:foregroundMark x1="25333" y1="45897" x2="25333" y2="45897"/>
                              <a14:foregroundMark x1="19556" y1="72821" x2="19556" y2="72821"/>
                              <a14:foregroundMark x1="40667" y1="68333" x2="40667" y2="68333"/>
                              <a14:foregroundMark x1="40667" y1="68333" x2="40667" y2="68333"/>
                              <a14:foregroundMark x1="39222" y1="59487" x2="39222" y2="59487"/>
                              <a14:foregroundMark x1="39222" y1="59487" x2="39444" y2="67564"/>
                              <a14:foregroundMark x1="39444" y1="67564" x2="38556" y2="69103"/>
                              <a14:foregroundMark x1="6778" y1="45000" x2="4778" y2="62179"/>
                              <a14:foregroundMark x1="4778" y1="62179" x2="6778" y2="68333"/>
                              <a14:foregroundMark x1="667" y1="55256" x2="667" y2="55256"/>
                              <a14:foregroundMark x1="60444" y1="58846" x2="60000" y2="67821"/>
                              <a14:foregroundMark x1="60000" y1="67821" x2="60000" y2="67821"/>
                              <a14:foregroundMark x1="59667" y1="69744" x2="62111" y2="79744"/>
                              <a14:foregroundMark x1="62111" y1="79744" x2="62111" y2="79744"/>
                              <a14:foregroundMark x1="61333" y1="82179" x2="57000" y2="77821"/>
                              <a14:foregroundMark x1="55667" y1="66667" x2="55667" y2="66667"/>
                              <a14:foregroundMark x1="55667" y1="78590" x2="55667" y2="78590"/>
                              <a14:foregroundMark x1="55667" y1="79103" x2="55667" y2="79103"/>
                              <a14:foregroundMark x1="55667" y1="79103" x2="55667" y2="79103"/>
                              <a14:foregroundMark x1="54889" y1="68846" x2="54889" y2="68846"/>
                              <a14:foregroundMark x1="36333" y1="46154" x2="36333" y2="46154"/>
                              <a14:foregroundMark x1="40222" y1="51410" x2="40222" y2="51410"/>
                              <a14:foregroundMark x1="40889" y1="58333" x2="38556" y2="49744"/>
                              <a14:foregroundMark x1="66444" y1="58333" x2="74889" y2="56667"/>
                              <a14:foregroundMark x1="74889" y1="56667" x2="76111" y2="56667"/>
                              <a14:foregroundMark x1="38556" y1="48077" x2="27778" y2="38846"/>
                              <a14:foregroundMark x1="27778" y1="38846" x2="27667" y2="38846"/>
                              <a14:foregroundMark x1="77333" y1="54231" x2="91778" y2="54231"/>
                              <a14:foregroundMark x1="91778" y1="54231" x2="91778" y2="54231"/>
                              <a14:foregroundMark x1="96000" y1="60513" x2="96000" y2="60513"/>
                              <a14:foregroundMark x1="88333" y1="89744" x2="83556" y2="94103"/>
                              <a14:foregroundMark x1="83556" y1="94103" x2="80667" y2="95256"/>
                              <a14:foregroundMark x1="82111" y1="86667" x2="83111" y2="65000"/>
                              <a14:foregroundMark x1="66444" y1="60256" x2="76000" y2="59744"/>
                              <a14:foregroundMark x1="76000" y1="59744" x2="84778" y2="60256"/>
                              <a14:foregroundMark x1="65444" y1="61154" x2="65778" y2="85513"/>
                              <a14:foregroundMark x1="65778" y1="85513" x2="65778" y2="85513"/>
                              <a14:foregroundMark x1="83333" y1="80769" x2="91000" y2="77821"/>
                              <a14:foregroundMark x1="92222" y1="71923" x2="89556" y2="68846"/>
                              <a14:foregroundMark x1="77000" y1="70769" x2="69333" y2="76923"/>
                              <a14:foregroundMark x1="69333" y1="76923" x2="69333" y2="76923"/>
                              <a14:foregroundMark x1="68889" y1="70513" x2="78444" y2="69103"/>
                              <a14:foregroundMark x1="78444" y1="69103" x2="88778" y2="69231"/>
                              <a14:foregroundMark x1="88778" y1="69231" x2="88778" y2="69231"/>
                              <a14:foregroundMark x1="62111" y1="16667" x2="61667" y2="24872"/>
                              <a14:foregroundMark x1="61667" y1="24872" x2="58444" y2="31538"/>
                              <a14:foregroundMark x1="58444" y1="31538" x2="58444" y2="31667"/>
                              <a14:foregroundMark x1="58444" y1="31667" x2="58444" y2="31667"/>
                              <a14:foregroundMark x1="57333" y1="33590" x2="58444" y2="26667"/>
                              <a14:foregroundMark x1="58444" y1="26667" x2="59444" y2="24744"/>
                              <a14:foregroundMark x1="59222" y1="40897" x2="65444" y2="39744"/>
                              <a14:foregroundMark x1="65444" y1="39744" x2="65444" y2="39744"/>
                              <a14:foregroundMark x1="42333" y1="32436" x2="52222" y2="41923"/>
                              <a14:foregroundMark x1="87111" y1="84487" x2="87111" y2="84487"/>
                              <a14:foregroundMark x1="87444" y1="83590" x2="87444" y2="83590"/>
                              <a14:foregroundMark x1="87444" y1="83590" x2="87444" y2="83590"/>
                              <a14:foregroundMark x1="87667" y1="82564" x2="87667" y2="82564"/>
                              <a14:foregroundMark x1="81111" y1="82821" x2="89333" y2="82821"/>
                              <a14:foregroundMark x1="89333" y1="82821" x2="89333" y2="82821"/>
                              <a14:backgroundMark x1="57556" y1="897" x2="57556" y2="897"/>
                              <a14:backgroundMark x1="99222" y1="73077" x2="99222" y2="73077"/>
                              <a14:backgroundMark x1="99222" y1="73077" x2="99222" y2="73077"/>
                              <a14:backgroundMark x1="92000" y1="54231" x2="92000" y2="54231"/>
                              <a14:backgroundMark x1="91667" y1="54231" x2="91667" y2="54231"/>
                              <a14:backgroundMark x1="91667" y1="54231" x2="91667" y2="54231"/>
                              <a14:backgroundMark x1="91667" y1="54231" x2="91667" y2="54231"/>
                              <a14:backgroundMark x1="91778" y1="54231" x2="91778" y2="54231"/>
                              <a14:backgroundMark x1="91778" y1="54231" x2="91778" y2="54231"/>
                              <a14:backgroundMark x1="91667" y1="54103" x2="91667" y2="54103"/>
                              <a14:backgroundMark x1="91667" y1="54103" x2="91667" y2="54103"/>
                              <a14:backgroundMark x1="667" y1="59487" x2="667" y2="59487"/>
                              <a14:backgroundMark x1="667" y1="59487" x2="667" y2="5948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0628" y="2545123"/>
                  <a:ext cx="2039715" cy="1767753"/>
                </a:xfrm>
                <a:prstGeom prst="rect">
                  <a:avLst/>
                </a:prstGeom>
              </p:spPr>
            </p:pic>
          </p:grp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EA2FC97-0FAE-41E2-8901-0710C7A3A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987" y="607575"/>
                <a:ext cx="3017692" cy="2529098"/>
              </a:xfrm>
              <a:custGeom>
                <a:avLst/>
                <a:gdLst>
                  <a:gd name="connsiteX0" fmla="*/ 415132 w 831850"/>
                  <a:gd name="connsiteY0" fmla="*/ 120650 h 804863"/>
                  <a:gd name="connsiteX1" fmla="*/ 355204 w 831850"/>
                  <a:gd name="connsiteY1" fmla="*/ 126213 h 804863"/>
                  <a:gd name="connsiteX2" fmla="*/ 294879 w 831850"/>
                  <a:gd name="connsiteY2" fmla="*/ 137737 h 804863"/>
                  <a:gd name="connsiteX3" fmla="*/ 235348 w 831850"/>
                  <a:gd name="connsiteY3" fmla="*/ 152836 h 804863"/>
                  <a:gd name="connsiteX4" fmla="*/ 176610 w 831850"/>
                  <a:gd name="connsiteY4" fmla="*/ 171910 h 804863"/>
                  <a:gd name="connsiteX5" fmla="*/ 147638 w 831850"/>
                  <a:gd name="connsiteY5" fmla="*/ 181844 h 804863"/>
                  <a:gd name="connsiteX6" fmla="*/ 129779 w 831850"/>
                  <a:gd name="connsiteY6" fmla="*/ 200520 h 804863"/>
                  <a:gd name="connsiteX7" fmla="*/ 96838 w 831850"/>
                  <a:gd name="connsiteY7" fmla="*/ 240654 h 804863"/>
                  <a:gd name="connsiteX8" fmla="*/ 69454 w 831850"/>
                  <a:gd name="connsiteY8" fmla="*/ 285953 h 804863"/>
                  <a:gd name="connsiteX9" fmla="*/ 48420 w 831850"/>
                  <a:gd name="connsiteY9" fmla="*/ 336418 h 804863"/>
                  <a:gd name="connsiteX10" fmla="*/ 41276 w 831850"/>
                  <a:gd name="connsiteY10" fmla="*/ 363836 h 804863"/>
                  <a:gd name="connsiteX11" fmla="*/ 37307 w 831850"/>
                  <a:gd name="connsiteY11" fmla="*/ 378936 h 804863"/>
                  <a:gd name="connsiteX12" fmla="*/ 32148 w 831850"/>
                  <a:gd name="connsiteY12" fmla="*/ 411123 h 804863"/>
                  <a:gd name="connsiteX13" fmla="*/ 30163 w 831850"/>
                  <a:gd name="connsiteY13" fmla="*/ 442912 h 804863"/>
                  <a:gd name="connsiteX14" fmla="*/ 30560 w 831850"/>
                  <a:gd name="connsiteY14" fmla="*/ 475496 h 804863"/>
                  <a:gd name="connsiteX15" fmla="*/ 34132 w 831850"/>
                  <a:gd name="connsiteY15" fmla="*/ 507285 h 804863"/>
                  <a:gd name="connsiteX16" fmla="*/ 40879 w 831850"/>
                  <a:gd name="connsiteY16" fmla="*/ 538676 h 804863"/>
                  <a:gd name="connsiteX17" fmla="*/ 51198 w 831850"/>
                  <a:gd name="connsiteY17" fmla="*/ 569273 h 804863"/>
                  <a:gd name="connsiteX18" fmla="*/ 64295 w 831850"/>
                  <a:gd name="connsiteY18" fmla="*/ 597884 h 804863"/>
                  <a:gd name="connsiteX19" fmla="*/ 72629 w 831850"/>
                  <a:gd name="connsiteY19" fmla="*/ 611791 h 804863"/>
                  <a:gd name="connsiteX20" fmla="*/ 81360 w 831850"/>
                  <a:gd name="connsiteY20" fmla="*/ 625302 h 804863"/>
                  <a:gd name="connsiteX21" fmla="*/ 100807 w 831850"/>
                  <a:gd name="connsiteY21" fmla="*/ 649938 h 804863"/>
                  <a:gd name="connsiteX22" fmla="*/ 123032 w 831850"/>
                  <a:gd name="connsiteY22" fmla="*/ 671793 h 804863"/>
                  <a:gd name="connsiteX23" fmla="*/ 147241 w 831850"/>
                  <a:gd name="connsiteY23" fmla="*/ 691264 h 804863"/>
                  <a:gd name="connsiteX24" fmla="*/ 173435 w 831850"/>
                  <a:gd name="connsiteY24" fmla="*/ 708351 h 804863"/>
                  <a:gd name="connsiteX25" fmla="*/ 201216 w 831850"/>
                  <a:gd name="connsiteY25" fmla="*/ 722656 h 804863"/>
                  <a:gd name="connsiteX26" fmla="*/ 244873 w 831850"/>
                  <a:gd name="connsiteY26" fmla="*/ 740140 h 804863"/>
                  <a:gd name="connsiteX27" fmla="*/ 275432 w 831850"/>
                  <a:gd name="connsiteY27" fmla="*/ 748882 h 804863"/>
                  <a:gd name="connsiteX28" fmla="*/ 306785 w 831850"/>
                  <a:gd name="connsiteY28" fmla="*/ 756034 h 804863"/>
                  <a:gd name="connsiteX29" fmla="*/ 372667 w 831850"/>
                  <a:gd name="connsiteY29" fmla="*/ 765174 h 804863"/>
                  <a:gd name="connsiteX30" fmla="*/ 440135 w 831850"/>
                  <a:gd name="connsiteY30" fmla="*/ 766763 h 804863"/>
                  <a:gd name="connsiteX31" fmla="*/ 506414 w 831850"/>
                  <a:gd name="connsiteY31" fmla="*/ 759611 h 804863"/>
                  <a:gd name="connsiteX32" fmla="*/ 554832 w 831850"/>
                  <a:gd name="connsiteY32" fmla="*/ 748484 h 804863"/>
                  <a:gd name="connsiteX33" fmla="*/ 586185 w 831850"/>
                  <a:gd name="connsiteY33" fmla="*/ 738153 h 804863"/>
                  <a:gd name="connsiteX34" fmla="*/ 615951 w 831850"/>
                  <a:gd name="connsiteY34" fmla="*/ 725040 h 804863"/>
                  <a:gd name="connsiteX35" fmla="*/ 644526 w 831850"/>
                  <a:gd name="connsiteY35" fmla="*/ 709940 h 804863"/>
                  <a:gd name="connsiteX36" fmla="*/ 671514 w 831850"/>
                  <a:gd name="connsiteY36" fmla="*/ 691661 h 804863"/>
                  <a:gd name="connsiteX37" fmla="*/ 696517 w 831850"/>
                  <a:gd name="connsiteY37" fmla="*/ 670601 h 804863"/>
                  <a:gd name="connsiteX38" fmla="*/ 719139 w 831850"/>
                  <a:gd name="connsiteY38" fmla="*/ 646759 h 804863"/>
                  <a:gd name="connsiteX39" fmla="*/ 740570 w 831850"/>
                  <a:gd name="connsiteY39" fmla="*/ 620533 h 804863"/>
                  <a:gd name="connsiteX40" fmla="*/ 749698 w 831850"/>
                  <a:gd name="connsiteY40" fmla="*/ 605831 h 804863"/>
                  <a:gd name="connsiteX41" fmla="*/ 758032 w 831850"/>
                  <a:gd name="connsiteY41" fmla="*/ 591128 h 804863"/>
                  <a:gd name="connsiteX42" fmla="*/ 772320 w 831850"/>
                  <a:gd name="connsiteY42" fmla="*/ 560929 h 804863"/>
                  <a:gd name="connsiteX43" fmla="*/ 782639 w 831850"/>
                  <a:gd name="connsiteY43" fmla="*/ 529934 h 804863"/>
                  <a:gd name="connsiteX44" fmla="*/ 789782 w 831850"/>
                  <a:gd name="connsiteY44" fmla="*/ 498543 h 804863"/>
                  <a:gd name="connsiteX45" fmla="*/ 793354 w 831850"/>
                  <a:gd name="connsiteY45" fmla="*/ 466754 h 804863"/>
                  <a:gd name="connsiteX46" fmla="*/ 793751 w 831850"/>
                  <a:gd name="connsiteY46" fmla="*/ 434567 h 804863"/>
                  <a:gd name="connsiteX47" fmla="*/ 791370 w 831850"/>
                  <a:gd name="connsiteY47" fmla="*/ 403175 h 804863"/>
                  <a:gd name="connsiteX48" fmla="*/ 785814 w 831850"/>
                  <a:gd name="connsiteY48" fmla="*/ 371784 h 804863"/>
                  <a:gd name="connsiteX49" fmla="*/ 776289 w 831850"/>
                  <a:gd name="connsiteY49" fmla="*/ 341584 h 804863"/>
                  <a:gd name="connsiteX50" fmla="*/ 764382 w 831850"/>
                  <a:gd name="connsiteY50" fmla="*/ 311782 h 804863"/>
                  <a:gd name="connsiteX51" fmla="*/ 750095 w 831850"/>
                  <a:gd name="connsiteY51" fmla="*/ 283172 h 804863"/>
                  <a:gd name="connsiteX52" fmla="*/ 732632 w 831850"/>
                  <a:gd name="connsiteY52" fmla="*/ 256548 h 804863"/>
                  <a:gd name="connsiteX53" fmla="*/ 711995 w 831850"/>
                  <a:gd name="connsiteY53" fmla="*/ 231912 h 804863"/>
                  <a:gd name="connsiteX54" fmla="*/ 689373 w 831850"/>
                  <a:gd name="connsiteY54" fmla="*/ 208467 h 804863"/>
                  <a:gd name="connsiteX55" fmla="*/ 663576 w 831850"/>
                  <a:gd name="connsiteY55" fmla="*/ 188202 h 804863"/>
                  <a:gd name="connsiteX56" fmla="*/ 635795 w 831850"/>
                  <a:gd name="connsiteY56" fmla="*/ 169923 h 804863"/>
                  <a:gd name="connsiteX57" fmla="*/ 621110 w 831850"/>
                  <a:gd name="connsiteY57" fmla="*/ 162373 h 804863"/>
                  <a:gd name="connsiteX58" fmla="*/ 592932 w 831850"/>
                  <a:gd name="connsiteY58" fmla="*/ 148863 h 804863"/>
                  <a:gd name="connsiteX59" fmla="*/ 534592 w 831850"/>
                  <a:gd name="connsiteY59" fmla="*/ 130981 h 804863"/>
                  <a:gd name="connsiteX60" fmla="*/ 475457 w 831850"/>
                  <a:gd name="connsiteY60" fmla="*/ 121445 h 804863"/>
                  <a:gd name="connsiteX61" fmla="*/ 484750 w 831850"/>
                  <a:gd name="connsiteY61" fmla="*/ 0 h 804863"/>
                  <a:gd name="connsiteX62" fmla="*/ 488717 w 831850"/>
                  <a:gd name="connsiteY62" fmla="*/ 0 h 804863"/>
                  <a:gd name="connsiteX63" fmla="*/ 494667 w 831850"/>
                  <a:gd name="connsiteY63" fmla="*/ 5554 h 804863"/>
                  <a:gd name="connsiteX64" fmla="*/ 495461 w 831850"/>
                  <a:gd name="connsiteY64" fmla="*/ 13884 h 804863"/>
                  <a:gd name="connsiteX65" fmla="*/ 491891 w 831850"/>
                  <a:gd name="connsiteY65" fmla="*/ 21024 h 804863"/>
                  <a:gd name="connsiteX66" fmla="*/ 487924 w 831850"/>
                  <a:gd name="connsiteY66" fmla="*/ 22611 h 804863"/>
                  <a:gd name="connsiteX67" fmla="*/ 452222 w 831850"/>
                  <a:gd name="connsiteY67" fmla="*/ 30941 h 804863"/>
                  <a:gd name="connsiteX68" fmla="*/ 382009 w 831850"/>
                  <a:gd name="connsiteY68" fmla="*/ 50775 h 804863"/>
                  <a:gd name="connsiteX69" fmla="*/ 312985 w 831850"/>
                  <a:gd name="connsiteY69" fmla="*/ 77353 h 804863"/>
                  <a:gd name="connsiteX70" fmla="*/ 247135 w 831850"/>
                  <a:gd name="connsiteY70" fmla="*/ 109484 h 804863"/>
                  <a:gd name="connsiteX71" fmla="*/ 216987 w 831850"/>
                  <a:gd name="connsiteY71" fmla="*/ 128524 h 804863"/>
                  <a:gd name="connsiteX72" fmla="*/ 249912 w 831850"/>
                  <a:gd name="connsiteY72" fmla="*/ 118211 h 804863"/>
                  <a:gd name="connsiteX73" fmla="*/ 317746 w 831850"/>
                  <a:gd name="connsiteY73" fmla="*/ 101947 h 804863"/>
                  <a:gd name="connsiteX74" fmla="*/ 385975 w 831850"/>
                  <a:gd name="connsiteY74" fmla="*/ 91236 h 804863"/>
                  <a:gd name="connsiteX75" fmla="*/ 453412 w 831850"/>
                  <a:gd name="connsiteY75" fmla="*/ 86873 h 804863"/>
                  <a:gd name="connsiteX76" fmla="*/ 520452 w 831850"/>
                  <a:gd name="connsiteY76" fmla="*/ 91633 h 804863"/>
                  <a:gd name="connsiteX77" fmla="*/ 568451 w 831850"/>
                  <a:gd name="connsiteY77" fmla="*/ 101947 h 804863"/>
                  <a:gd name="connsiteX78" fmla="*/ 599789 w 831850"/>
                  <a:gd name="connsiteY78" fmla="*/ 112260 h 804863"/>
                  <a:gd name="connsiteX79" fmla="*/ 630731 w 831850"/>
                  <a:gd name="connsiteY79" fmla="*/ 124954 h 804863"/>
                  <a:gd name="connsiteX80" fmla="*/ 660482 w 831850"/>
                  <a:gd name="connsiteY80" fmla="*/ 140821 h 804863"/>
                  <a:gd name="connsiteX81" fmla="*/ 689440 w 831850"/>
                  <a:gd name="connsiteY81" fmla="*/ 160655 h 804863"/>
                  <a:gd name="connsiteX82" fmla="*/ 716811 w 831850"/>
                  <a:gd name="connsiteY82" fmla="*/ 183266 h 804863"/>
                  <a:gd name="connsiteX83" fmla="*/ 729902 w 831850"/>
                  <a:gd name="connsiteY83" fmla="*/ 195960 h 804863"/>
                  <a:gd name="connsiteX84" fmla="*/ 742199 w 831850"/>
                  <a:gd name="connsiteY84" fmla="*/ 208257 h 804863"/>
                  <a:gd name="connsiteX85" fmla="*/ 764414 w 831850"/>
                  <a:gd name="connsiteY85" fmla="*/ 234834 h 804863"/>
                  <a:gd name="connsiteX86" fmla="*/ 783058 w 831850"/>
                  <a:gd name="connsiteY86" fmla="*/ 263395 h 804863"/>
                  <a:gd name="connsiteX87" fmla="*/ 798925 w 831850"/>
                  <a:gd name="connsiteY87" fmla="*/ 293146 h 804863"/>
                  <a:gd name="connsiteX88" fmla="*/ 811619 w 831850"/>
                  <a:gd name="connsiteY88" fmla="*/ 324087 h 804863"/>
                  <a:gd name="connsiteX89" fmla="*/ 821140 w 831850"/>
                  <a:gd name="connsiteY89" fmla="*/ 355822 h 804863"/>
                  <a:gd name="connsiteX90" fmla="*/ 827883 w 831850"/>
                  <a:gd name="connsiteY90" fmla="*/ 388349 h 804863"/>
                  <a:gd name="connsiteX91" fmla="*/ 831454 w 831850"/>
                  <a:gd name="connsiteY91" fmla="*/ 421274 h 804863"/>
                  <a:gd name="connsiteX92" fmla="*/ 831850 w 831850"/>
                  <a:gd name="connsiteY92" fmla="*/ 454198 h 804863"/>
                  <a:gd name="connsiteX93" fmla="*/ 829867 w 831850"/>
                  <a:gd name="connsiteY93" fmla="*/ 487123 h 804863"/>
                  <a:gd name="connsiteX94" fmla="*/ 824313 w 831850"/>
                  <a:gd name="connsiteY94" fmla="*/ 519254 h 804863"/>
                  <a:gd name="connsiteX95" fmla="*/ 815586 w 831850"/>
                  <a:gd name="connsiteY95" fmla="*/ 551385 h 804863"/>
                  <a:gd name="connsiteX96" fmla="*/ 804082 w 831850"/>
                  <a:gd name="connsiteY96" fmla="*/ 582722 h 804863"/>
                  <a:gd name="connsiteX97" fmla="*/ 789008 w 831850"/>
                  <a:gd name="connsiteY97" fmla="*/ 612870 h 804863"/>
                  <a:gd name="connsiteX98" fmla="*/ 771554 w 831850"/>
                  <a:gd name="connsiteY98" fmla="*/ 641828 h 804863"/>
                  <a:gd name="connsiteX99" fmla="*/ 750530 w 831850"/>
                  <a:gd name="connsiteY99" fmla="*/ 669595 h 804863"/>
                  <a:gd name="connsiteX100" fmla="*/ 739422 w 831850"/>
                  <a:gd name="connsiteY100" fmla="*/ 682289 h 804863"/>
                  <a:gd name="connsiteX101" fmla="*/ 727125 w 831850"/>
                  <a:gd name="connsiteY101" fmla="*/ 695380 h 804863"/>
                  <a:gd name="connsiteX102" fmla="*/ 700151 w 831850"/>
                  <a:gd name="connsiteY102" fmla="*/ 718387 h 804863"/>
                  <a:gd name="connsiteX103" fmla="*/ 671589 w 831850"/>
                  <a:gd name="connsiteY103" fmla="*/ 739014 h 804863"/>
                  <a:gd name="connsiteX104" fmla="*/ 640648 w 831850"/>
                  <a:gd name="connsiteY104" fmla="*/ 756468 h 804863"/>
                  <a:gd name="connsiteX105" fmla="*/ 608119 w 831850"/>
                  <a:gd name="connsiteY105" fmla="*/ 770749 h 804863"/>
                  <a:gd name="connsiteX106" fmla="*/ 574401 w 831850"/>
                  <a:gd name="connsiteY106" fmla="*/ 783046 h 804863"/>
                  <a:gd name="connsiteX107" fmla="*/ 539096 w 831850"/>
                  <a:gd name="connsiteY107" fmla="*/ 792169 h 804863"/>
                  <a:gd name="connsiteX108" fmla="*/ 503791 w 831850"/>
                  <a:gd name="connsiteY108" fmla="*/ 798913 h 804863"/>
                  <a:gd name="connsiteX109" fmla="*/ 448652 w 831850"/>
                  <a:gd name="connsiteY109" fmla="*/ 804863 h 804863"/>
                  <a:gd name="connsiteX110" fmla="*/ 375265 w 831850"/>
                  <a:gd name="connsiteY110" fmla="*/ 803673 h 804863"/>
                  <a:gd name="connsiteX111" fmla="*/ 303465 w 831850"/>
                  <a:gd name="connsiteY111" fmla="*/ 793359 h 804863"/>
                  <a:gd name="connsiteX112" fmla="*/ 234838 w 831850"/>
                  <a:gd name="connsiteY112" fmla="*/ 774715 h 804863"/>
                  <a:gd name="connsiteX113" fmla="*/ 203103 w 831850"/>
                  <a:gd name="connsiteY113" fmla="*/ 762022 h 804863"/>
                  <a:gd name="connsiteX114" fmla="*/ 186046 w 831850"/>
                  <a:gd name="connsiteY114" fmla="*/ 754881 h 804863"/>
                  <a:gd name="connsiteX115" fmla="*/ 154708 w 831850"/>
                  <a:gd name="connsiteY115" fmla="*/ 737428 h 804863"/>
                  <a:gd name="connsiteX116" fmla="*/ 126543 w 831850"/>
                  <a:gd name="connsiteY116" fmla="*/ 717990 h 804863"/>
                  <a:gd name="connsiteX117" fmla="*/ 100758 w 831850"/>
                  <a:gd name="connsiteY117" fmla="*/ 695776 h 804863"/>
                  <a:gd name="connsiteX118" fmla="*/ 77751 w 831850"/>
                  <a:gd name="connsiteY118" fmla="*/ 671579 h 804863"/>
                  <a:gd name="connsiteX119" fmla="*/ 57520 w 831850"/>
                  <a:gd name="connsiteY119" fmla="*/ 645398 h 804863"/>
                  <a:gd name="connsiteX120" fmla="*/ 40462 w 831850"/>
                  <a:gd name="connsiteY120" fmla="*/ 617630 h 804863"/>
                  <a:gd name="connsiteX121" fmla="*/ 26578 w 831850"/>
                  <a:gd name="connsiteY121" fmla="*/ 587879 h 804863"/>
                  <a:gd name="connsiteX122" fmla="*/ 15471 w 831850"/>
                  <a:gd name="connsiteY122" fmla="*/ 557335 h 804863"/>
                  <a:gd name="connsiteX123" fmla="*/ 7141 w 831850"/>
                  <a:gd name="connsiteY123" fmla="*/ 525601 h 804863"/>
                  <a:gd name="connsiteX124" fmla="*/ 1984 w 831850"/>
                  <a:gd name="connsiteY124" fmla="*/ 493073 h 804863"/>
                  <a:gd name="connsiteX125" fmla="*/ 0 w 831850"/>
                  <a:gd name="connsiteY125" fmla="*/ 459752 h 804863"/>
                  <a:gd name="connsiteX126" fmla="*/ 794 w 831850"/>
                  <a:gd name="connsiteY126" fmla="*/ 425637 h 804863"/>
                  <a:gd name="connsiteX127" fmla="*/ 5157 w 831850"/>
                  <a:gd name="connsiteY127" fmla="*/ 391920 h 804863"/>
                  <a:gd name="connsiteX128" fmla="*/ 12298 w 831850"/>
                  <a:gd name="connsiteY128" fmla="*/ 357805 h 804863"/>
                  <a:gd name="connsiteX129" fmla="*/ 22611 w 831850"/>
                  <a:gd name="connsiteY129" fmla="*/ 324087 h 804863"/>
                  <a:gd name="connsiteX130" fmla="*/ 28562 w 831850"/>
                  <a:gd name="connsiteY130" fmla="*/ 307030 h 804863"/>
                  <a:gd name="connsiteX131" fmla="*/ 41256 w 831850"/>
                  <a:gd name="connsiteY131" fmla="*/ 279659 h 804863"/>
                  <a:gd name="connsiteX132" fmla="*/ 71007 w 831850"/>
                  <a:gd name="connsiteY132" fmla="*/ 228488 h 804863"/>
                  <a:gd name="connsiteX133" fmla="*/ 88461 w 831850"/>
                  <a:gd name="connsiteY133" fmla="*/ 205083 h 804863"/>
                  <a:gd name="connsiteX134" fmla="*/ 76957 w 831850"/>
                  <a:gd name="connsiteY134" fmla="*/ 209447 h 804863"/>
                  <a:gd name="connsiteX135" fmla="*/ 66247 w 831850"/>
                  <a:gd name="connsiteY135" fmla="*/ 213810 h 804863"/>
                  <a:gd name="connsiteX136" fmla="*/ 61090 w 831850"/>
                  <a:gd name="connsiteY136" fmla="*/ 215000 h 804863"/>
                  <a:gd name="connsiteX137" fmla="*/ 53553 w 831850"/>
                  <a:gd name="connsiteY137" fmla="*/ 210240 h 804863"/>
                  <a:gd name="connsiteX138" fmla="*/ 49983 w 831850"/>
                  <a:gd name="connsiteY138" fmla="*/ 201513 h 804863"/>
                  <a:gd name="connsiteX139" fmla="*/ 51966 w 831850"/>
                  <a:gd name="connsiteY139" fmla="*/ 192786 h 804863"/>
                  <a:gd name="connsiteX140" fmla="*/ 55933 w 831850"/>
                  <a:gd name="connsiteY140" fmla="*/ 190406 h 804863"/>
                  <a:gd name="connsiteX141" fmla="*/ 92031 w 831850"/>
                  <a:gd name="connsiteY141" fmla="*/ 174936 h 804863"/>
                  <a:gd name="connsiteX142" fmla="*/ 129320 w 831850"/>
                  <a:gd name="connsiteY142" fmla="*/ 159862 h 804863"/>
                  <a:gd name="connsiteX143" fmla="*/ 147567 w 831850"/>
                  <a:gd name="connsiteY143" fmla="*/ 142805 h 804863"/>
                  <a:gd name="connsiteX144" fmla="*/ 186046 w 831850"/>
                  <a:gd name="connsiteY144" fmla="*/ 112260 h 804863"/>
                  <a:gd name="connsiteX145" fmla="*/ 227698 w 831850"/>
                  <a:gd name="connsiteY145" fmla="*/ 85286 h 804863"/>
                  <a:gd name="connsiteX146" fmla="*/ 271333 w 831850"/>
                  <a:gd name="connsiteY146" fmla="*/ 61882 h 804863"/>
                  <a:gd name="connsiteX147" fmla="*/ 317349 w 831850"/>
                  <a:gd name="connsiteY147" fmla="*/ 41651 h 804863"/>
                  <a:gd name="connsiteX148" fmla="*/ 364158 w 831850"/>
                  <a:gd name="connsiteY148" fmla="*/ 25388 h 804863"/>
                  <a:gd name="connsiteX149" fmla="*/ 412157 w 831850"/>
                  <a:gd name="connsiteY149" fmla="*/ 12297 h 804863"/>
                  <a:gd name="connsiteX150" fmla="*/ 460552 w 831850"/>
                  <a:gd name="connsiteY150" fmla="*/ 3173 h 80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831850" h="804863">
                    <a:moveTo>
                      <a:pt x="415132" y="120650"/>
                    </a:moveTo>
                    <a:lnTo>
                      <a:pt x="355204" y="126213"/>
                    </a:lnTo>
                    <a:lnTo>
                      <a:pt x="294879" y="137737"/>
                    </a:lnTo>
                    <a:lnTo>
                      <a:pt x="235348" y="152836"/>
                    </a:lnTo>
                    <a:lnTo>
                      <a:pt x="176610" y="171910"/>
                    </a:lnTo>
                    <a:lnTo>
                      <a:pt x="147638" y="181844"/>
                    </a:lnTo>
                    <a:lnTo>
                      <a:pt x="129779" y="200520"/>
                    </a:lnTo>
                    <a:lnTo>
                      <a:pt x="96838" y="240654"/>
                    </a:lnTo>
                    <a:lnTo>
                      <a:pt x="69454" y="285953"/>
                    </a:lnTo>
                    <a:lnTo>
                      <a:pt x="48420" y="336418"/>
                    </a:lnTo>
                    <a:lnTo>
                      <a:pt x="41276" y="363836"/>
                    </a:lnTo>
                    <a:lnTo>
                      <a:pt x="37307" y="378936"/>
                    </a:lnTo>
                    <a:lnTo>
                      <a:pt x="32148" y="411123"/>
                    </a:lnTo>
                    <a:lnTo>
                      <a:pt x="30163" y="442912"/>
                    </a:lnTo>
                    <a:lnTo>
                      <a:pt x="30560" y="475496"/>
                    </a:lnTo>
                    <a:lnTo>
                      <a:pt x="34132" y="507285"/>
                    </a:lnTo>
                    <a:lnTo>
                      <a:pt x="40879" y="538676"/>
                    </a:lnTo>
                    <a:lnTo>
                      <a:pt x="51198" y="569273"/>
                    </a:lnTo>
                    <a:lnTo>
                      <a:pt x="64295" y="597884"/>
                    </a:lnTo>
                    <a:lnTo>
                      <a:pt x="72629" y="611791"/>
                    </a:lnTo>
                    <a:lnTo>
                      <a:pt x="81360" y="625302"/>
                    </a:lnTo>
                    <a:lnTo>
                      <a:pt x="100807" y="649938"/>
                    </a:lnTo>
                    <a:lnTo>
                      <a:pt x="123032" y="671793"/>
                    </a:lnTo>
                    <a:lnTo>
                      <a:pt x="147241" y="691264"/>
                    </a:lnTo>
                    <a:lnTo>
                      <a:pt x="173435" y="708351"/>
                    </a:lnTo>
                    <a:lnTo>
                      <a:pt x="201216" y="722656"/>
                    </a:lnTo>
                    <a:lnTo>
                      <a:pt x="244873" y="740140"/>
                    </a:lnTo>
                    <a:lnTo>
                      <a:pt x="275432" y="748882"/>
                    </a:lnTo>
                    <a:lnTo>
                      <a:pt x="306785" y="756034"/>
                    </a:lnTo>
                    <a:lnTo>
                      <a:pt x="372667" y="765174"/>
                    </a:lnTo>
                    <a:lnTo>
                      <a:pt x="440135" y="766763"/>
                    </a:lnTo>
                    <a:lnTo>
                      <a:pt x="506414" y="759611"/>
                    </a:lnTo>
                    <a:lnTo>
                      <a:pt x="554832" y="748484"/>
                    </a:lnTo>
                    <a:lnTo>
                      <a:pt x="586185" y="738153"/>
                    </a:lnTo>
                    <a:lnTo>
                      <a:pt x="615951" y="725040"/>
                    </a:lnTo>
                    <a:lnTo>
                      <a:pt x="644526" y="709940"/>
                    </a:lnTo>
                    <a:lnTo>
                      <a:pt x="671514" y="691661"/>
                    </a:lnTo>
                    <a:lnTo>
                      <a:pt x="696517" y="670601"/>
                    </a:lnTo>
                    <a:lnTo>
                      <a:pt x="719139" y="646759"/>
                    </a:lnTo>
                    <a:lnTo>
                      <a:pt x="740570" y="620533"/>
                    </a:lnTo>
                    <a:lnTo>
                      <a:pt x="749698" y="605831"/>
                    </a:lnTo>
                    <a:lnTo>
                      <a:pt x="758032" y="591128"/>
                    </a:lnTo>
                    <a:lnTo>
                      <a:pt x="772320" y="560929"/>
                    </a:lnTo>
                    <a:lnTo>
                      <a:pt x="782639" y="529934"/>
                    </a:lnTo>
                    <a:lnTo>
                      <a:pt x="789782" y="498543"/>
                    </a:lnTo>
                    <a:lnTo>
                      <a:pt x="793354" y="466754"/>
                    </a:lnTo>
                    <a:lnTo>
                      <a:pt x="793751" y="434567"/>
                    </a:lnTo>
                    <a:lnTo>
                      <a:pt x="791370" y="403175"/>
                    </a:lnTo>
                    <a:lnTo>
                      <a:pt x="785814" y="371784"/>
                    </a:lnTo>
                    <a:lnTo>
                      <a:pt x="776289" y="341584"/>
                    </a:lnTo>
                    <a:lnTo>
                      <a:pt x="764382" y="311782"/>
                    </a:lnTo>
                    <a:lnTo>
                      <a:pt x="750095" y="283172"/>
                    </a:lnTo>
                    <a:lnTo>
                      <a:pt x="732632" y="256548"/>
                    </a:lnTo>
                    <a:lnTo>
                      <a:pt x="711995" y="231912"/>
                    </a:lnTo>
                    <a:lnTo>
                      <a:pt x="689373" y="208467"/>
                    </a:lnTo>
                    <a:lnTo>
                      <a:pt x="663576" y="188202"/>
                    </a:lnTo>
                    <a:lnTo>
                      <a:pt x="635795" y="169923"/>
                    </a:lnTo>
                    <a:lnTo>
                      <a:pt x="621110" y="162373"/>
                    </a:lnTo>
                    <a:lnTo>
                      <a:pt x="592932" y="148863"/>
                    </a:lnTo>
                    <a:lnTo>
                      <a:pt x="534592" y="130981"/>
                    </a:lnTo>
                    <a:lnTo>
                      <a:pt x="475457" y="121445"/>
                    </a:lnTo>
                    <a:close/>
                    <a:moveTo>
                      <a:pt x="484750" y="0"/>
                    </a:moveTo>
                    <a:lnTo>
                      <a:pt x="488717" y="0"/>
                    </a:lnTo>
                    <a:lnTo>
                      <a:pt x="494667" y="5554"/>
                    </a:lnTo>
                    <a:lnTo>
                      <a:pt x="495461" y="13884"/>
                    </a:lnTo>
                    <a:lnTo>
                      <a:pt x="491891" y="21024"/>
                    </a:lnTo>
                    <a:lnTo>
                      <a:pt x="487924" y="22611"/>
                    </a:lnTo>
                    <a:lnTo>
                      <a:pt x="452222" y="30941"/>
                    </a:lnTo>
                    <a:lnTo>
                      <a:pt x="382009" y="50775"/>
                    </a:lnTo>
                    <a:lnTo>
                      <a:pt x="312985" y="77353"/>
                    </a:lnTo>
                    <a:lnTo>
                      <a:pt x="247135" y="109484"/>
                    </a:lnTo>
                    <a:lnTo>
                      <a:pt x="216987" y="128524"/>
                    </a:lnTo>
                    <a:lnTo>
                      <a:pt x="249912" y="118211"/>
                    </a:lnTo>
                    <a:lnTo>
                      <a:pt x="317746" y="101947"/>
                    </a:lnTo>
                    <a:lnTo>
                      <a:pt x="385975" y="91236"/>
                    </a:lnTo>
                    <a:lnTo>
                      <a:pt x="453412" y="86873"/>
                    </a:lnTo>
                    <a:lnTo>
                      <a:pt x="520452" y="91633"/>
                    </a:lnTo>
                    <a:lnTo>
                      <a:pt x="568451" y="101947"/>
                    </a:lnTo>
                    <a:lnTo>
                      <a:pt x="599789" y="112260"/>
                    </a:lnTo>
                    <a:lnTo>
                      <a:pt x="630731" y="124954"/>
                    </a:lnTo>
                    <a:lnTo>
                      <a:pt x="660482" y="140821"/>
                    </a:lnTo>
                    <a:lnTo>
                      <a:pt x="689440" y="160655"/>
                    </a:lnTo>
                    <a:lnTo>
                      <a:pt x="716811" y="183266"/>
                    </a:lnTo>
                    <a:lnTo>
                      <a:pt x="729902" y="195960"/>
                    </a:lnTo>
                    <a:lnTo>
                      <a:pt x="742199" y="208257"/>
                    </a:lnTo>
                    <a:lnTo>
                      <a:pt x="764414" y="234834"/>
                    </a:lnTo>
                    <a:lnTo>
                      <a:pt x="783058" y="263395"/>
                    </a:lnTo>
                    <a:lnTo>
                      <a:pt x="798925" y="293146"/>
                    </a:lnTo>
                    <a:lnTo>
                      <a:pt x="811619" y="324087"/>
                    </a:lnTo>
                    <a:lnTo>
                      <a:pt x="821140" y="355822"/>
                    </a:lnTo>
                    <a:lnTo>
                      <a:pt x="827883" y="388349"/>
                    </a:lnTo>
                    <a:lnTo>
                      <a:pt x="831454" y="421274"/>
                    </a:lnTo>
                    <a:lnTo>
                      <a:pt x="831850" y="454198"/>
                    </a:lnTo>
                    <a:lnTo>
                      <a:pt x="829867" y="487123"/>
                    </a:lnTo>
                    <a:lnTo>
                      <a:pt x="824313" y="519254"/>
                    </a:lnTo>
                    <a:lnTo>
                      <a:pt x="815586" y="551385"/>
                    </a:lnTo>
                    <a:lnTo>
                      <a:pt x="804082" y="582722"/>
                    </a:lnTo>
                    <a:lnTo>
                      <a:pt x="789008" y="612870"/>
                    </a:lnTo>
                    <a:lnTo>
                      <a:pt x="771554" y="641828"/>
                    </a:lnTo>
                    <a:lnTo>
                      <a:pt x="750530" y="669595"/>
                    </a:lnTo>
                    <a:lnTo>
                      <a:pt x="739422" y="682289"/>
                    </a:lnTo>
                    <a:lnTo>
                      <a:pt x="727125" y="695380"/>
                    </a:lnTo>
                    <a:lnTo>
                      <a:pt x="700151" y="718387"/>
                    </a:lnTo>
                    <a:lnTo>
                      <a:pt x="671589" y="739014"/>
                    </a:lnTo>
                    <a:lnTo>
                      <a:pt x="640648" y="756468"/>
                    </a:lnTo>
                    <a:lnTo>
                      <a:pt x="608119" y="770749"/>
                    </a:lnTo>
                    <a:lnTo>
                      <a:pt x="574401" y="783046"/>
                    </a:lnTo>
                    <a:lnTo>
                      <a:pt x="539096" y="792169"/>
                    </a:lnTo>
                    <a:lnTo>
                      <a:pt x="503791" y="798913"/>
                    </a:lnTo>
                    <a:lnTo>
                      <a:pt x="448652" y="804863"/>
                    </a:lnTo>
                    <a:lnTo>
                      <a:pt x="375265" y="803673"/>
                    </a:lnTo>
                    <a:lnTo>
                      <a:pt x="303465" y="793359"/>
                    </a:lnTo>
                    <a:lnTo>
                      <a:pt x="234838" y="774715"/>
                    </a:lnTo>
                    <a:lnTo>
                      <a:pt x="203103" y="762022"/>
                    </a:lnTo>
                    <a:lnTo>
                      <a:pt x="186046" y="754881"/>
                    </a:lnTo>
                    <a:lnTo>
                      <a:pt x="154708" y="737428"/>
                    </a:lnTo>
                    <a:lnTo>
                      <a:pt x="126543" y="717990"/>
                    </a:lnTo>
                    <a:lnTo>
                      <a:pt x="100758" y="695776"/>
                    </a:lnTo>
                    <a:lnTo>
                      <a:pt x="77751" y="671579"/>
                    </a:lnTo>
                    <a:lnTo>
                      <a:pt x="57520" y="645398"/>
                    </a:lnTo>
                    <a:lnTo>
                      <a:pt x="40462" y="617630"/>
                    </a:lnTo>
                    <a:lnTo>
                      <a:pt x="26578" y="587879"/>
                    </a:lnTo>
                    <a:lnTo>
                      <a:pt x="15471" y="557335"/>
                    </a:lnTo>
                    <a:lnTo>
                      <a:pt x="7141" y="525601"/>
                    </a:lnTo>
                    <a:lnTo>
                      <a:pt x="1984" y="493073"/>
                    </a:lnTo>
                    <a:lnTo>
                      <a:pt x="0" y="459752"/>
                    </a:lnTo>
                    <a:lnTo>
                      <a:pt x="794" y="425637"/>
                    </a:lnTo>
                    <a:lnTo>
                      <a:pt x="5157" y="391920"/>
                    </a:lnTo>
                    <a:lnTo>
                      <a:pt x="12298" y="357805"/>
                    </a:lnTo>
                    <a:lnTo>
                      <a:pt x="22611" y="324087"/>
                    </a:lnTo>
                    <a:lnTo>
                      <a:pt x="28562" y="307030"/>
                    </a:lnTo>
                    <a:lnTo>
                      <a:pt x="41256" y="279659"/>
                    </a:lnTo>
                    <a:lnTo>
                      <a:pt x="71007" y="228488"/>
                    </a:lnTo>
                    <a:lnTo>
                      <a:pt x="88461" y="205083"/>
                    </a:lnTo>
                    <a:lnTo>
                      <a:pt x="76957" y="209447"/>
                    </a:lnTo>
                    <a:lnTo>
                      <a:pt x="66247" y="213810"/>
                    </a:lnTo>
                    <a:lnTo>
                      <a:pt x="61090" y="215000"/>
                    </a:lnTo>
                    <a:lnTo>
                      <a:pt x="53553" y="210240"/>
                    </a:lnTo>
                    <a:lnTo>
                      <a:pt x="49983" y="201513"/>
                    </a:lnTo>
                    <a:lnTo>
                      <a:pt x="51966" y="192786"/>
                    </a:lnTo>
                    <a:lnTo>
                      <a:pt x="55933" y="190406"/>
                    </a:lnTo>
                    <a:lnTo>
                      <a:pt x="92031" y="174936"/>
                    </a:lnTo>
                    <a:lnTo>
                      <a:pt x="129320" y="159862"/>
                    </a:lnTo>
                    <a:lnTo>
                      <a:pt x="147567" y="142805"/>
                    </a:lnTo>
                    <a:lnTo>
                      <a:pt x="186046" y="112260"/>
                    </a:lnTo>
                    <a:lnTo>
                      <a:pt x="227698" y="85286"/>
                    </a:lnTo>
                    <a:lnTo>
                      <a:pt x="271333" y="61882"/>
                    </a:lnTo>
                    <a:lnTo>
                      <a:pt x="317349" y="41651"/>
                    </a:lnTo>
                    <a:lnTo>
                      <a:pt x="364158" y="25388"/>
                    </a:lnTo>
                    <a:lnTo>
                      <a:pt x="412157" y="12297"/>
                    </a:lnTo>
                    <a:lnTo>
                      <a:pt x="460552" y="317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64E164F-44D4-4357-9A44-14D41842B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436" y="3721327"/>
                <a:ext cx="3716885" cy="2539931"/>
              </a:xfrm>
              <a:custGeom>
                <a:avLst/>
                <a:gdLst>
                  <a:gd name="connsiteX0" fmla="*/ 1087005 w 1173163"/>
                  <a:gd name="connsiteY0" fmla="*/ 338137 h 850900"/>
                  <a:gd name="connsiteX1" fmla="*/ 1087799 w 1173163"/>
                  <a:gd name="connsiteY1" fmla="*/ 340913 h 850900"/>
                  <a:gd name="connsiteX2" fmla="*/ 1087799 w 1173163"/>
                  <a:gd name="connsiteY2" fmla="*/ 343292 h 850900"/>
                  <a:gd name="connsiteX3" fmla="*/ 1092168 w 1173163"/>
                  <a:gd name="connsiteY3" fmla="*/ 377792 h 850900"/>
                  <a:gd name="connsiteX4" fmla="*/ 1093360 w 1173163"/>
                  <a:gd name="connsiteY4" fmla="*/ 433706 h 850900"/>
                  <a:gd name="connsiteX5" fmla="*/ 1090579 w 1173163"/>
                  <a:gd name="connsiteY5" fmla="*/ 471775 h 850900"/>
                  <a:gd name="connsiteX6" fmla="*/ 1085019 w 1173163"/>
                  <a:gd name="connsiteY6" fmla="*/ 509844 h 850900"/>
                  <a:gd name="connsiteX7" fmla="*/ 1076281 w 1173163"/>
                  <a:gd name="connsiteY7" fmla="*/ 547516 h 850900"/>
                  <a:gd name="connsiteX8" fmla="*/ 1063969 w 1173163"/>
                  <a:gd name="connsiteY8" fmla="*/ 582412 h 850900"/>
                  <a:gd name="connsiteX9" fmla="*/ 1048081 w 1173163"/>
                  <a:gd name="connsiteY9" fmla="*/ 614533 h 850900"/>
                  <a:gd name="connsiteX10" fmla="*/ 1038152 w 1173163"/>
                  <a:gd name="connsiteY10" fmla="*/ 629205 h 850900"/>
                  <a:gd name="connsiteX11" fmla="*/ 1027428 w 1173163"/>
                  <a:gd name="connsiteY11" fmla="*/ 643878 h 850900"/>
                  <a:gd name="connsiteX12" fmla="*/ 1001215 w 1173163"/>
                  <a:gd name="connsiteY12" fmla="*/ 668860 h 850900"/>
                  <a:gd name="connsiteX13" fmla="*/ 970632 w 1173163"/>
                  <a:gd name="connsiteY13" fmla="*/ 688688 h 850900"/>
                  <a:gd name="connsiteX14" fmla="*/ 937666 w 1173163"/>
                  <a:gd name="connsiteY14" fmla="*/ 705343 h 850900"/>
                  <a:gd name="connsiteX15" fmla="*/ 884445 w 1173163"/>
                  <a:gd name="connsiteY15" fmla="*/ 723584 h 850900"/>
                  <a:gd name="connsiteX16" fmla="*/ 810967 w 1173163"/>
                  <a:gd name="connsiteY16" fmla="*/ 740636 h 850900"/>
                  <a:gd name="connsiteX17" fmla="*/ 776810 w 1173163"/>
                  <a:gd name="connsiteY17" fmla="*/ 746981 h 850900"/>
                  <a:gd name="connsiteX18" fmla="*/ 737886 w 1173163"/>
                  <a:gd name="connsiteY18" fmla="*/ 753325 h 850900"/>
                  <a:gd name="connsiteX19" fmla="*/ 660834 w 1173163"/>
                  <a:gd name="connsiteY19" fmla="*/ 762843 h 850900"/>
                  <a:gd name="connsiteX20" fmla="*/ 582987 w 1173163"/>
                  <a:gd name="connsiteY20" fmla="*/ 766015 h 850900"/>
                  <a:gd name="connsiteX21" fmla="*/ 504744 w 1173163"/>
                  <a:gd name="connsiteY21" fmla="*/ 762050 h 850900"/>
                  <a:gd name="connsiteX22" fmla="*/ 466217 w 1173163"/>
                  <a:gd name="connsiteY22" fmla="*/ 757688 h 850900"/>
                  <a:gd name="connsiteX23" fmla="*/ 441990 w 1173163"/>
                  <a:gd name="connsiteY23" fmla="*/ 754515 h 850900"/>
                  <a:gd name="connsiteX24" fmla="*/ 392740 w 1173163"/>
                  <a:gd name="connsiteY24" fmla="*/ 744601 h 850900"/>
                  <a:gd name="connsiteX25" fmla="*/ 342298 w 1173163"/>
                  <a:gd name="connsiteY25" fmla="*/ 731515 h 850900"/>
                  <a:gd name="connsiteX26" fmla="*/ 291857 w 1173163"/>
                  <a:gd name="connsiteY26" fmla="*/ 714464 h 850900"/>
                  <a:gd name="connsiteX27" fmla="*/ 241812 w 1173163"/>
                  <a:gd name="connsiteY27" fmla="*/ 693446 h 850900"/>
                  <a:gd name="connsiteX28" fmla="*/ 194548 w 1173163"/>
                  <a:gd name="connsiteY28" fmla="*/ 668860 h 850900"/>
                  <a:gd name="connsiteX29" fmla="*/ 149667 w 1173163"/>
                  <a:gd name="connsiteY29" fmla="*/ 640309 h 850900"/>
                  <a:gd name="connsiteX30" fmla="*/ 108361 w 1173163"/>
                  <a:gd name="connsiteY30" fmla="*/ 607395 h 850900"/>
                  <a:gd name="connsiteX31" fmla="*/ 90488 w 1173163"/>
                  <a:gd name="connsiteY31" fmla="*/ 589550 h 850900"/>
                  <a:gd name="connsiteX32" fmla="*/ 110347 w 1173163"/>
                  <a:gd name="connsiteY32" fmla="*/ 615326 h 850900"/>
                  <a:gd name="connsiteX33" fmla="*/ 156419 w 1173163"/>
                  <a:gd name="connsiteY33" fmla="*/ 662912 h 850900"/>
                  <a:gd name="connsiteX34" fmla="*/ 207655 w 1173163"/>
                  <a:gd name="connsiteY34" fmla="*/ 704153 h 850900"/>
                  <a:gd name="connsiteX35" fmla="*/ 264849 w 1173163"/>
                  <a:gd name="connsiteY35" fmla="*/ 739446 h 850900"/>
                  <a:gd name="connsiteX36" fmla="*/ 326411 w 1173163"/>
                  <a:gd name="connsiteY36" fmla="*/ 768394 h 850900"/>
                  <a:gd name="connsiteX37" fmla="*/ 390754 w 1173163"/>
                  <a:gd name="connsiteY37" fmla="*/ 791394 h 850900"/>
                  <a:gd name="connsiteX38" fmla="*/ 457877 w 1173163"/>
                  <a:gd name="connsiteY38" fmla="*/ 808049 h 850900"/>
                  <a:gd name="connsiteX39" fmla="*/ 526985 w 1173163"/>
                  <a:gd name="connsiteY39" fmla="*/ 818756 h 850900"/>
                  <a:gd name="connsiteX40" fmla="*/ 596491 w 1173163"/>
                  <a:gd name="connsiteY40" fmla="*/ 822325 h 850900"/>
                  <a:gd name="connsiteX41" fmla="*/ 665600 w 1173163"/>
                  <a:gd name="connsiteY41" fmla="*/ 819946 h 850900"/>
                  <a:gd name="connsiteX42" fmla="*/ 733915 w 1173163"/>
                  <a:gd name="connsiteY42" fmla="*/ 811222 h 850900"/>
                  <a:gd name="connsiteX43" fmla="*/ 800243 w 1173163"/>
                  <a:gd name="connsiteY43" fmla="*/ 794963 h 850900"/>
                  <a:gd name="connsiteX44" fmla="*/ 864189 w 1173163"/>
                  <a:gd name="connsiteY44" fmla="*/ 773153 h 850900"/>
                  <a:gd name="connsiteX45" fmla="*/ 924559 w 1173163"/>
                  <a:gd name="connsiteY45" fmla="*/ 743808 h 850900"/>
                  <a:gd name="connsiteX46" fmla="*/ 980164 w 1173163"/>
                  <a:gd name="connsiteY46" fmla="*/ 707722 h 850900"/>
                  <a:gd name="connsiteX47" fmla="*/ 1029811 w 1173163"/>
                  <a:gd name="connsiteY47" fmla="*/ 664895 h 850900"/>
                  <a:gd name="connsiteX48" fmla="*/ 1052450 w 1173163"/>
                  <a:gd name="connsiteY48" fmla="*/ 641102 h 850900"/>
                  <a:gd name="connsiteX49" fmla="*/ 1064763 w 1173163"/>
                  <a:gd name="connsiteY49" fmla="*/ 626033 h 850900"/>
                  <a:gd name="connsiteX50" fmla="*/ 1088196 w 1173163"/>
                  <a:gd name="connsiteY50" fmla="*/ 594705 h 850900"/>
                  <a:gd name="connsiteX51" fmla="*/ 1107261 w 1173163"/>
                  <a:gd name="connsiteY51" fmla="*/ 561792 h 850900"/>
                  <a:gd name="connsiteX52" fmla="*/ 1121956 w 1173163"/>
                  <a:gd name="connsiteY52" fmla="*/ 527292 h 850900"/>
                  <a:gd name="connsiteX53" fmla="*/ 1131886 w 1173163"/>
                  <a:gd name="connsiteY53" fmla="*/ 491999 h 850900"/>
                  <a:gd name="connsiteX54" fmla="*/ 1135063 w 1173163"/>
                  <a:gd name="connsiteY54" fmla="*/ 455913 h 850900"/>
                  <a:gd name="connsiteX55" fmla="*/ 1130297 w 1173163"/>
                  <a:gd name="connsiteY55" fmla="*/ 419430 h 850900"/>
                  <a:gd name="connsiteX56" fmla="*/ 1116793 w 1173163"/>
                  <a:gd name="connsiteY56" fmla="*/ 382947 h 850900"/>
                  <a:gd name="connsiteX57" fmla="*/ 1106466 w 1173163"/>
                  <a:gd name="connsiteY57" fmla="*/ 365103 h 850900"/>
                  <a:gd name="connsiteX58" fmla="*/ 1097331 w 1173163"/>
                  <a:gd name="connsiteY58" fmla="*/ 351223 h 850900"/>
                  <a:gd name="connsiteX59" fmla="*/ 580258 w 1173163"/>
                  <a:gd name="connsiteY59" fmla="*/ 127000 h 850900"/>
                  <a:gd name="connsiteX60" fmla="*/ 539745 w 1173163"/>
                  <a:gd name="connsiteY60" fmla="*/ 127397 h 850900"/>
                  <a:gd name="connsiteX61" fmla="*/ 460707 w 1173163"/>
                  <a:gd name="connsiteY61" fmla="*/ 134536 h 850900"/>
                  <a:gd name="connsiteX62" fmla="*/ 382065 w 1173163"/>
                  <a:gd name="connsiteY62" fmla="*/ 146831 h 850900"/>
                  <a:gd name="connsiteX63" fmla="*/ 303820 w 1173163"/>
                  <a:gd name="connsiteY63" fmla="*/ 163886 h 850900"/>
                  <a:gd name="connsiteX64" fmla="*/ 264499 w 1173163"/>
                  <a:gd name="connsiteY64" fmla="*/ 172611 h 850900"/>
                  <a:gd name="connsiteX65" fmla="*/ 236300 w 1173163"/>
                  <a:gd name="connsiteY65" fmla="*/ 179354 h 850900"/>
                  <a:gd name="connsiteX66" fmla="*/ 180694 w 1173163"/>
                  <a:gd name="connsiteY66" fmla="*/ 194425 h 850900"/>
                  <a:gd name="connsiteX67" fmla="*/ 154481 w 1173163"/>
                  <a:gd name="connsiteY67" fmla="*/ 203548 h 850900"/>
                  <a:gd name="connsiteX68" fmla="*/ 144551 w 1173163"/>
                  <a:gd name="connsiteY68" fmla="*/ 219412 h 850900"/>
                  <a:gd name="connsiteX69" fmla="*/ 127075 w 1173163"/>
                  <a:gd name="connsiteY69" fmla="*/ 252332 h 850900"/>
                  <a:gd name="connsiteX70" fmla="*/ 114365 w 1173163"/>
                  <a:gd name="connsiteY70" fmla="*/ 286837 h 850900"/>
                  <a:gd name="connsiteX71" fmla="*/ 104833 w 1173163"/>
                  <a:gd name="connsiteY71" fmla="*/ 322136 h 850900"/>
                  <a:gd name="connsiteX72" fmla="*/ 100464 w 1173163"/>
                  <a:gd name="connsiteY72" fmla="*/ 358625 h 850900"/>
                  <a:gd name="connsiteX73" fmla="*/ 100464 w 1173163"/>
                  <a:gd name="connsiteY73" fmla="*/ 395114 h 850900"/>
                  <a:gd name="connsiteX74" fmla="*/ 105230 w 1173163"/>
                  <a:gd name="connsiteY74" fmla="*/ 431603 h 850900"/>
                  <a:gd name="connsiteX75" fmla="*/ 116351 w 1173163"/>
                  <a:gd name="connsiteY75" fmla="*/ 468092 h 850900"/>
                  <a:gd name="connsiteX76" fmla="*/ 123898 w 1173163"/>
                  <a:gd name="connsiteY76" fmla="*/ 486336 h 850900"/>
                  <a:gd name="connsiteX77" fmla="*/ 125486 w 1173163"/>
                  <a:gd name="connsiteY77" fmla="*/ 491492 h 850900"/>
                  <a:gd name="connsiteX78" fmla="*/ 122309 w 1173163"/>
                  <a:gd name="connsiteY78" fmla="*/ 499425 h 850900"/>
                  <a:gd name="connsiteX79" fmla="*/ 115160 w 1173163"/>
                  <a:gd name="connsiteY79" fmla="*/ 503787 h 850900"/>
                  <a:gd name="connsiteX80" fmla="*/ 106819 w 1173163"/>
                  <a:gd name="connsiteY80" fmla="*/ 502201 h 850900"/>
                  <a:gd name="connsiteX81" fmla="*/ 104039 w 1173163"/>
                  <a:gd name="connsiteY81" fmla="*/ 498235 h 850900"/>
                  <a:gd name="connsiteX82" fmla="*/ 95301 w 1173163"/>
                  <a:gd name="connsiteY82" fmla="*/ 481180 h 850900"/>
                  <a:gd name="connsiteX83" fmla="*/ 82194 w 1173163"/>
                  <a:gd name="connsiteY83" fmla="*/ 447071 h 850900"/>
                  <a:gd name="connsiteX84" fmla="*/ 74647 w 1173163"/>
                  <a:gd name="connsiteY84" fmla="*/ 412565 h 850900"/>
                  <a:gd name="connsiteX85" fmla="*/ 71073 w 1173163"/>
                  <a:gd name="connsiteY85" fmla="*/ 378456 h 850900"/>
                  <a:gd name="connsiteX86" fmla="*/ 71867 w 1173163"/>
                  <a:gd name="connsiteY86" fmla="*/ 343950 h 850900"/>
                  <a:gd name="connsiteX87" fmla="*/ 77825 w 1173163"/>
                  <a:gd name="connsiteY87" fmla="*/ 309841 h 850900"/>
                  <a:gd name="connsiteX88" fmla="*/ 86563 w 1173163"/>
                  <a:gd name="connsiteY88" fmla="*/ 276525 h 850900"/>
                  <a:gd name="connsiteX89" fmla="*/ 99272 w 1173163"/>
                  <a:gd name="connsiteY89" fmla="*/ 244003 h 850900"/>
                  <a:gd name="connsiteX90" fmla="*/ 106819 w 1173163"/>
                  <a:gd name="connsiteY90" fmla="*/ 228138 h 850900"/>
                  <a:gd name="connsiteX91" fmla="*/ 96492 w 1173163"/>
                  <a:gd name="connsiteY91" fmla="*/ 235277 h 850900"/>
                  <a:gd name="connsiteX92" fmla="*/ 78222 w 1173163"/>
                  <a:gd name="connsiteY92" fmla="*/ 252728 h 850900"/>
                  <a:gd name="connsiteX93" fmla="*/ 61540 w 1173163"/>
                  <a:gd name="connsiteY93" fmla="*/ 272956 h 850900"/>
                  <a:gd name="connsiteX94" fmla="*/ 48831 w 1173163"/>
                  <a:gd name="connsiteY94" fmla="*/ 297149 h 850900"/>
                  <a:gd name="connsiteX95" fmla="*/ 43270 w 1173163"/>
                  <a:gd name="connsiteY95" fmla="*/ 310238 h 850900"/>
                  <a:gd name="connsiteX96" fmla="*/ 38107 w 1173163"/>
                  <a:gd name="connsiteY96" fmla="*/ 326499 h 850900"/>
                  <a:gd name="connsiteX97" fmla="*/ 31752 w 1173163"/>
                  <a:gd name="connsiteY97" fmla="*/ 358229 h 850900"/>
                  <a:gd name="connsiteX98" fmla="*/ 30163 w 1173163"/>
                  <a:gd name="connsiteY98" fmla="*/ 389958 h 850900"/>
                  <a:gd name="connsiteX99" fmla="*/ 33341 w 1173163"/>
                  <a:gd name="connsiteY99" fmla="*/ 421291 h 850900"/>
                  <a:gd name="connsiteX100" fmla="*/ 40490 w 1173163"/>
                  <a:gd name="connsiteY100" fmla="*/ 452227 h 850900"/>
                  <a:gd name="connsiteX101" fmla="*/ 52008 w 1173163"/>
                  <a:gd name="connsiteY101" fmla="*/ 481973 h 850900"/>
                  <a:gd name="connsiteX102" fmla="*/ 66307 w 1173163"/>
                  <a:gd name="connsiteY102" fmla="*/ 510927 h 850900"/>
                  <a:gd name="connsiteX103" fmla="*/ 84180 w 1173163"/>
                  <a:gd name="connsiteY103" fmla="*/ 537500 h 850900"/>
                  <a:gd name="connsiteX104" fmla="*/ 94506 w 1173163"/>
                  <a:gd name="connsiteY104" fmla="*/ 550588 h 850900"/>
                  <a:gd name="connsiteX105" fmla="*/ 106025 w 1173163"/>
                  <a:gd name="connsiteY105" fmla="*/ 563280 h 850900"/>
                  <a:gd name="connsiteX106" fmla="*/ 129458 w 1173163"/>
                  <a:gd name="connsiteY106" fmla="*/ 587870 h 850900"/>
                  <a:gd name="connsiteX107" fmla="*/ 168779 w 1173163"/>
                  <a:gd name="connsiteY107" fmla="*/ 620790 h 850900"/>
                  <a:gd name="connsiteX108" fmla="*/ 226370 w 1173163"/>
                  <a:gd name="connsiteY108" fmla="*/ 657279 h 850900"/>
                  <a:gd name="connsiteX109" fmla="*/ 288727 w 1173163"/>
                  <a:gd name="connsiteY109" fmla="*/ 686628 h 850900"/>
                  <a:gd name="connsiteX110" fmla="*/ 354659 w 1173163"/>
                  <a:gd name="connsiteY110" fmla="*/ 709236 h 850900"/>
                  <a:gd name="connsiteX111" fmla="*/ 422577 w 1173163"/>
                  <a:gd name="connsiteY111" fmla="*/ 725100 h 850900"/>
                  <a:gd name="connsiteX112" fmla="*/ 490892 w 1173163"/>
                  <a:gd name="connsiteY112" fmla="*/ 735016 h 850900"/>
                  <a:gd name="connsiteX113" fmla="*/ 558810 w 1173163"/>
                  <a:gd name="connsiteY113" fmla="*/ 739775 h 850900"/>
                  <a:gd name="connsiteX114" fmla="*/ 592570 w 1173163"/>
                  <a:gd name="connsiteY114" fmla="*/ 739775 h 850900"/>
                  <a:gd name="connsiteX115" fmla="*/ 627522 w 1173163"/>
                  <a:gd name="connsiteY115" fmla="*/ 738585 h 850900"/>
                  <a:gd name="connsiteX116" fmla="*/ 697029 w 1173163"/>
                  <a:gd name="connsiteY116" fmla="*/ 733033 h 850900"/>
                  <a:gd name="connsiteX117" fmla="*/ 766535 w 1173163"/>
                  <a:gd name="connsiteY117" fmla="*/ 722324 h 850900"/>
                  <a:gd name="connsiteX118" fmla="*/ 834850 w 1173163"/>
                  <a:gd name="connsiteY118" fmla="*/ 706856 h 850900"/>
                  <a:gd name="connsiteX119" fmla="*/ 868213 w 1173163"/>
                  <a:gd name="connsiteY119" fmla="*/ 697337 h 850900"/>
                  <a:gd name="connsiteX120" fmla="*/ 888072 w 1173163"/>
                  <a:gd name="connsiteY120" fmla="*/ 691784 h 850900"/>
                  <a:gd name="connsiteX121" fmla="*/ 925407 w 1173163"/>
                  <a:gd name="connsiteY121" fmla="*/ 679093 h 850900"/>
                  <a:gd name="connsiteX122" fmla="*/ 961551 w 1173163"/>
                  <a:gd name="connsiteY122" fmla="*/ 662038 h 850900"/>
                  <a:gd name="connsiteX123" fmla="*/ 993325 w 1173163"/>
                  <a:gd name="connsiteY123" fmla="*/ 639034 h 850900"/>
                  <a:gd name="connsiteX124" fmla="*/ 1007227 w 1173163"/>
                  <a:gd name="connsiteY124" fmla="*/ 623963 h 850900"/>
                  <a:gd name="connsiteX125" fmla="*/ 1017156 w 1173163"/>
                  <a:gd name="connsiteY125" fmla="*/ 611271 h 850900"/>
                  <a:gd name="connsiteX126" fmla="*/ 1032646 w 1173163"/>
                  <a:gd name="connsiteY126" fmla="*/ 582714 h 850900"/>
                  <a:gd name="connsiteX127" fmla="*/ 1043767 w 1173163"/>
                  <a:gd name="connsiteY127" fmla="*/ 552571 h 850900"/>
                  <a:gd name="connsiteX128" fmla="*/ 1051711 w 1173163"/>
                  <a:gd name="connsiteY128" fmla="*/ 520842 h 850900"/>
                  <a:gd name="connsiteX129" fmla="*/ 1054888 w 1173163"/>
                  <a:gd name="connsiteY129" fmla="*/ 504581 h 850900"/>
                  <a:gd name="connsiteX130" fmla="*/ 1058860 w 1173163"/>
                  <a:gd name="connsiteY130" fmla="*/ 479197 h 850900"/>
                  <a:gd name="connsiteX131" fmla="*/ 1063626 w 1173163"/>
                  <a:gd name="connsiteY131" fmla="*/ 427240 h 850900"/>
                  <a:gd name="connsiteX132" fmla="*/ 1062832 w 1173163"/>
                  <a:gd name="connsiteY132" fmla="*/ 374490 h 850900"/>
                  <a:gd name="connsiteX133" fmla="*/ 1055285 w 1173163"/>
                  <a:gd name="connsiteY133" fmla="*/ 323723 h 850900"/>
                  <a:gd name="connsiteX134" fmla="*/ 1048136 w 1173163"/>
                  <a:gd name="connsiteY134" fmla="*/ 299133 h 850900"/>
                  <a:gd name="connsiteX135" fmla="*/ 1027880 w 1173163"/>
                  <a:gd name="connsiteY135" fmla="*/ 283664 h 850900"/>
                  <a:gd name="connsiteX136" fmla="*/ 985382 w 1173163"/>
                  <a:gd name="connsiteY136" fmla="*/ 255901 h 850900"/>
                  <a:gd name="connsiteX137" fmla="*/ 917067 w 1173163"/>
                  <a:gd name="connsiteY137" fmla="*/ 220602 h 850900"/>
                  <a:gd name="connsiteX138" fmla="*/ 872582 w 1173163"/>
                  <a:gd name="connsiteY138" fmla="*/ 199978 h 850900"/>
                  <a:gd name="connsiteX139" fmla="*/ 837631 w 1173163"/>
                  <a:gd name="connsiteY139" fmla="*/ 184113 h 850900"/>
                  <a:gd name="connsiteX140" fmla="*/ 766535 w 1173163"/>
                  <a:gd name="connsiteY140" fmla="*/ 157936 h 850900"/>
                  <a:gd name="connsiteX141" fmla="*/ 693454 w 1173163"/>
                  <a:gd name="connsiteY141" fmla="*/ 138899 h 850900"/>
                  <a:gd name="connsiteX142" fmla="*/ 618784 w 1173163"/>
                  <a:gd name="connsiteY142" fmla="*/ 128587 h 850900"/>
                  <a:gd name="connsiteX143" fmla="*/ 517457 w 1173163"/>
                  <a:gd name="connsiteY143" fmla="*/ 28575 h 850900"/>
                  <a:gd name="connsiteX144" fmla="*/ 450483 w 1173163"/>
                  <a:gd name="connsiteY144" fmla="*/ 33725 h 850900"/>
                  <a:gd name="connsiteX145" fmla="*/ 384698 w 1173163"/>
                  <a:gd name="connsiteY145" fmla="*/ 46796 h 850900"/>
                  <a:gd name="connsiteX146" fmla="*/ 322083 w 1173163"/>
                  <a:gd name="connsiteY146" fmla="*/ 67393 h 850900"/>
                  <a:gd name="connsiteX147" fmla="*/ 291964 w 1173163"/>
                  <a:gd name="connsiteY147" fmla="*/ 81256 h 850900"/>
                  <a:gd name="connsiteX148" fmla="*/ 266601 w 1173163"/>
                  <a:gd name="connsiteY148" fmla="*/ 95119 h 850900"/>
                  <a:gd name="connsiteX149" fmla="*/ 219838 w 1173163"/>
                  <a:gd name="connsiteY149" fmla="*/ 129580 h 850900"/>
                  <a:gd name="connsiteX150" fmla="*/ 198438 w 1173163"/>
                  <a:gd name="connsiteY150" fmla="*/ 149385 h 850900"/>
                  <a:gd name="connsiteX151" fmla="*/ 240842 w 1173163"/>
                  <a:gd name="connsiteY151" fmla="*/ 138690 h 850900"/>
                  <a:gd name="connsiteX152" fmla="*/ 324460 w 1173163"/>
                  <a:gd name="connsiteY152" fmla="*/ 119281 h 850900"/>
                  <a:gd name="connsiteX153" fmla="*/ 366468 w 1173163"/>
                  <a:gd name="connsiteY153" fmla="*/ 110963 h 850900"/>
                  <a:gd name="connsiteX154" fmla="*/ 409268 w 1173163"/>
                  <a:gd name="connsiteY154" fmla="*/ 102645 h 850900"/>
                  <a:gd name="connsiteX155" fmla="*/ 496057 w 1173163"/>
                  <a:gd name="connsiteY155" fmla="*/ 91951 h 850900"/>
                  <a:gd name="connsiteX156" fmla="*/ 582846 w 1173163"/>
                  <a:gd name="connsiteY156" fmla="*/ 87990 h 850900"/>
                  <a:gd name="connsiteX157" fmla="*/ 648235 w 1173163"/>
                  <a:gd name="connsiteY157" fmla="*/ 91951 h 850900"/>
                  <a:gd name="connsiteX158" fmla="*/ 691035 w 1173163"/>
                  <a:gd name="connsiteY158" fmla="*/ 97892 h 850900"/>
                  <a:gd name="connsiteX159" fmla="*/ 712831 w 1173163"/>
                  <a:gd name="connsiteY159" fmla="*/ 102249 h 850900"/>
                  <a:gd name="connsiteX160" fmla="*/ 751668 w 1173163"/>
                  <a:gd name="connsiteY160" fmla="*/ 111359 h 850900"/>
                  <a:gd name="connsiteX161" fmla="*/ 829739 w 1173163"/>
                  <a:gd name="connsiteY161" fmla="*/ 137502 h 850900"/>
                  <a:gd name="connsiteX162" fmla="*/ 906620 w 1173163"/>
                  <a:gd name="connsiteY162" fmla="*/ 170378 h 850900"/>
                  <a:gd name="connsiteX163" fmla="*/ 979935 w 1173163"/>
                  <a:gd name="connsiteY163" fmla="*/ 209591 h 850900"/>
                  <a:gd name="connsiteX164" fmla="*/ 1014413 w 1173163"/>
                  <a:gd name="connsiteY164" fmla="*/ 230188 h 850900"/>
                  <a:gd name="connsiteX165" fmla="*/ 1011639 w 1173163"/>
                  <a:gd name="connsiteY165" fmla="*/ 225831 h 850900"/>
                  <a:gd name="connsiteX166" fmla="*/ 1008469 w 1173163"/>
                  <a:gd name="connsiteY166" fmla="*/ 221870 h 850900"/>
                  <a:gd name="connsiteX167" fmla="*/ 999354 w 1173163"/>
                  <a:gd name="connsiteY167" fmla="*/ 209591 h 850900"/>
                  <a:gd name="connsiteX168" fmla="*/ 979539 w 1173163"/>
                  <a:gd name="connsiteY168" fmla="*/ 187014 h 850900"/>
                  <a:gd name="connsiteX169" fmla="*/ 945854 w 1173163"/>
                  <a:gd name="connsiteY169" fmla="*/ 156118 h 850900"/>
                  <a:gd name="connsiteX170" fmla="*/ 895524 w 1173163"/>
                  <a:gd name="connsiteY170" fmla="*/ 121658 h 850900"/>
                  <a:gd name="connsiteX171" fmla="*/ 841231 w 1173163"/>
                  <a:gd name="connsiteY171" fmla="*/ 93931 h 850900"/>
                  <a:gd name="connsiteX172" fmla="*/ 813491 w 1173163"/>
                  <a:gd name="connsiteY172" fmla="*/ 82840 h 850900"/>
                  <a:gd name="connsiteX173" fmla="*/ 782976 w 1173163"/>
                  <a:gd name="connsiteY173" fmla="*/ 71354 h 850900"/>
                  <a:gd name="connsiteX174" fmla="*/ 719568 w 1173163"/>
                  <a:gd name="connsiteY174" fmla="*/ 52737 h 850900"/>
                  <a:gd name="connsiteX175" fmla="*/ 653387 w 1173163"/>
                  <a:gd name="connsiteY175" fmla="*/ 38874 h 850900"/>
                  <a:gd name="connsiteX176" fmla="*/ 585224 w 1173163"/>
                  <a:gd name="connsiteY176" fmla="*/ 30952 h 850900"/>
                  <a:gd name="connsiteX177" fmla="*/ 505106 w 1173163"/>
                  <a:gd name="connsiteY177" fmla="*/ 0 h 850900"/>
                  <a:gd name="connsiteX178" fmla="*/ 590348 w 1173163"/>
                  <a:gd name="connsiteY178" fmla="*/ 1189 h 850900"/>
                  <a:gd name="connsiteX179" fmla="*/ 675986 w 1173163"/>
                  <a:gd name="connsiteY179" fmla="*/ 11884 h 850900"/>
                  <a:gd name="connsiteX180" fmla="*/ 759246 w 1173163"/>
                  <a:gd name="connsiteY180" fmla="*/ 32087 h 850900"/>
                  <a:gd name="connsiteX181" fmla="*/ 818716 w 1173163"/>
                  <a:gd name="connsiteY181" fmla="*/ 53082 h 850900"/>
                  <a:gd name="connsiteX182" fmla="*/ 856778 w 1173163"/>
                  <a:gd name="connsiteY182" fmla="*/ 70116 h 850900"/>
                  <a:gd name="connsiteX183" fmla="*/ 893253 w 1173163"/>
                  <a:gd name="connsiteY183" fmla="*/ 88339 h 850900"/>
                  <a:gd name="connsiteX184" fmla="*/ 927746 w 1173163"/>
                  <a:gd name="connsiteY184" fmla="*/ 109334 h 850900"/>
                  <a:gd name="connsiteX185" fmla="*/ 943605 w 1173163"/>
                  <a:gd name="connsiteY185" fmla="*/ 120822 h 850900"/>
                  <a:gd name="connsiteX186" fmla="*/ 963429 w 1173163"/>
                  <a:gd name="connsiteY186" fmla="*/ 135479 h 850900"/>
                  <a:gd name="connsiteX187" fmla="*/ 999112 w 1173163"/>
                  <a:gd name="connsiteY187" fmla="*/ 167962 h 850900"/>
                  <a:gd name="connsiteX188" fmla="*/ 1030036 w 1173163"/>
                  <a:gd name="connsiteY188" fmla="*/ 204406 h 850900"/>
                  <a:gd name="connsiteX189" fmla="*/ 1055014 w 1173163"/>
                  <a:gd name="connsiteY189" fmla="*/ 244416 h 850900"/>
                  <a:gd name="connsiteX190" fmla="*/ 1064926 w 1173163"/>
                  <a:gd name="connsiteY190" fmla="*/ 266204 h 850900"/>
                  <a:gd name="connsiteX191" fmla="*/ 1077217 w 1173163"/>
                  <a:gd name="connsiteY191" fmla="*/ 276503 h 850900"/>
                  <a:gd name="connsiteX192" fmla="*/ 1099816 w 1173163"/>
                  <a:gd name="connsiteY192" fmla="*/ 297498 h 850900"/>
                  <a:gd name="connsiteX193" fmla="*/ 1120829 w 1173163"/>
                  <a:gd name="connsiteY193" fmla="*/ 320870 h 850900"/>
                  <a:gd name="connsiteX194" fmla="*/ 1138670 w 1173163"/>
                  <a:gd name="connsiteY194" fmla="*/ 346223 h 850900"/>
                  <a:gd name="connsiteX195" fmla="*/ 1153736 w 1173163"/>
                  <a:gd name="connsiteY195" fmla="*/ 372764 h 850900"/>
                  <a:gd name="connsiteX196" fmla="*/ 1164441 w 1173163"/>
                  <a:gd name="connsiteY196" fmla="*/ 401286 h 850900"/>
                  <a:gd name="connsiteX197" fmla="*/ 1171181 w 1173163"/>
                  <a:gd name="connsiteY197" fmla="*/ 430996 h 850900"/>
                  <a:gd name="connsiteX198" fmla="*/ 1173163 w 1173163"/>
                  <a:gd name="connsiteY198" fmla="*/ 462687 h 850900"/>
                  <a:gd name="connsiteX199" fmla="*/ 1171577 w 1173163"/>
                  <a:gd name="connsiteY199" fmla="*/ 478532 h 850900"/>
                  <a:gd name="connsiteX200" fmla="*/ 1169595 w 1173163"/>
                  <a:gd name="connsiteY200" fmla="*/ 496755 h 850900"/>
                  <a:gd name="connsiteX201" fmla="*/ 1160476 w 1173163"/>
                  <a:gd name="connsiteY201" fmla="*/ 531219 h 850900"/>
                  <a:gd name="connsiteX202" fmla="*/ 1146600 w 1173163"/>
                  <a:gd name="connsiteY202" fmla="*/ 564890 h 850900"/>
                  <a:gd name="connsiteX203" fmla="*/ 1129155 w 1173163"/>
                  <a:gd name="connsiteY203" fmla="*/ 597373 h 850900"/>
                  <a:gd name="connsiteX204" fmla="*/ 1108142 w 1173163"/>
                  <a:gd name="connsiteY204" fmla="*/ 627876 h 850900"/>
                  <a:gd name="connsiteX205" fmla="*/ 1084353 w 1173163"/>
                  <a:gd name="connsiteY205" fmla="*/ 657190 h 850900"/>
                  <a:gd name="connsiteX206" fmla="*/ 1046292 w 1173163"/>
                  <a:gd name="connsiteY206" fmla="*/ 696803 h 850900"/>
                  <a:gd name="connsiteX207" fmla="*/ 1018935 w 1173163"/>
                  <a:gd name="connsiteY207" fmla="*/ 719383 h 850900"/>
                  <a:gd name="connsiteX208" fmla="*/ 1004662 w 1173163"/>
                  <a:gd name="connsiteY208" fmla="*/ 730871 h 850900"/>
                  <a:gd name="connsiteX209" fmla="*/ 974927 w 1173163"/>
                  <a:gd name="connsiteY209" fmla="*/ 751866 h 850900"/>
                  <a:gd name="connsiteX210" fmla="*/ 926557 w 1173163"/>
                  <a:gd name="connsiteY210" fmla="*/ 779596 h 850900"/>
                  <a:gd name="connsiteX211" fmla="*/ 857174 w 1173163"/>
                  <a:gd name="connsiteY211" fmla="*/ 809306 h 850900"/>
                  <a:gd name="connsiteX212" fmla="*/ 782637 w 1173163"/>
                  <a:gd name="connsiteY212" fmla="*/ 831490 h 850900"/>
                  <a:gd name="connsiteX213" fmla="*/ 705722 w 1173163"/>
                  <a:gd name="connsiteY213" fmla="*/ 845354 h 850900"/>
                  <a:gd name="connsiteX214" fmla="*/ 626427 w 1173163"/>
                  <a:gd name="connsiteY214" fmla="*/ 850900 h 850900"/>
                  <a:gd name="connsiteX215" fmla="*/ 546340 w 1173163"/>
                  <a:gd name="connsiteY215" fmla="*/ 848920 h 850900"/>
                  <a:gd name="connsiteX216" fmla="*/ 467045 w 1173163"/>
                  <a:gd name="connsiteY216" fmla="*/ 839016 h 850900"/>
                  <a:gd name="connsiteX217" fmla="*/ 389733 w 1173163"/>
                  <a:gd name="connsiteY217" fmla="*/ 821190 h 850900"/>
                  <a:gd name="connsiteX218" fmla="*/ 315592 w 1173163"/>
                  <a:gd name="connsiteY218" fmla="*/ 795441 h 850900"/>
                  <a:gd name="connsiteX219" fmla="*/ 245813 w 1173163"/>
                  <a:gd name="connsiteY219" fmla="*/ 762166 h 850900"/>
                  <a:gd name="connsiteX220" fmla="*/ 197444 w 1173163"/>
                  <a:gd name="connsiteY220" fmla="*/ 731663 h 850900"/>
                  <a:gd name="connsiteX221" fmla="*/ 166915 w 1173163"/>
                  <a:gd name="connsiteY221" fmla="*/ 709084 h 850900"/>
                  <a:gd name="connsiteX222" fmla="*/ 138766 w 1173163"/>
                  <a:gd name="connsiteY222" fmla="*/ 684523 h 850900"/>
                  <a:gd name="connsiteX223" fmla="*/ 112202 w 1173163"/>
                  <a:gd name="connsiteY223" fmla="*/ 657982 h 850900"/>
                  <a:gd name="connsiteX224" fmla="*/ 88017 w 1173163"/>
                  <a:gd name="connsiteY224" fmla="*/ 629460 h 850900"/>
                  <a:gd name="connsiteX225" fmla="*/ 66211 w 1173163"/>
                  <a:gd name="connsiteY225" fmla="*/ 599354 h 850900"/>
                  <a:gd name="connsiteX226" fmla="*/ 46784 w 1173163"/>
                  <a:gd name="connsiteY226" fmla="*/ 566871 h 850900"/>
                  <a:gd name="connsiteX227" fmla="*/ 29736 w 1173163"/>
                  <a:gd name="connsiteY227" fmla="*/ 532407 h 850900"/>
                  <a:gd name="connsiteX228" fmla="*/ 15859 w 1173163"/>
                  <a:gd name="connsiteY228" fmla="*/ 496755 h 850900"/>
                  <a:gd name="connsiteX229" fmla="*/ 4758 w 1173163"/>
                  <a:gd name="connsiteY229" fmla="*/ 458726 h 850900"/>
                  <a:gd name="connsiteX230" fmla="*/ 397 w 1173163"/>
                  <a:gd name="connsiteY230" fmla="*/ 438523 h 850900"/>
                  <a:gd name="connsiteX231" fmla="*/ 0 w 1173163"/>
                  <a:gd name="connsiteY231" fmla="*/ 434957 h 850900"/>
                  <a:gd name="connsiteX232" fmla="*/ 3172 w 1173163"/>
                  <a:gd name="connsiteY232" fmla="*/ 429808 h 850900"/>
                  <a:gd name="connsiteX233" fmla="*/ 5551 w 1173163"/>
                  <a:gd name="connsiteY233" fmla="*/ 428223 h 850900"/>
                  <a:gd name="connsiteX234" fmla="*/ 3172 w 1173163"/>
                  <a:gd name="connsiteY234" fmla="*/ 414358 h 850900"/>
                  <a:gd name="connsiteX235" fmla="*/ 1190 w 1173163"/>
                  <a:gd name="connsiteY235" fmla="*/ 386233 h 850900"/>
                  <a:gd name="connsiteX236" fmla="*/ 1586 w 1173163"/>
                  <a:gd name="connsiteY236" fmla="*/ 358107 h 850900"/>
                  <a:gd name="connsiteX237" fmla="*/ 5154 w 1173163"/>
                  <a:gd name="connsiteY237" fmla="*/ 329585 h 850900"/>
                  <a:gd name="connsiteX238" fmla="*/ 12291 w 1173163"/>
                  <a:gd name="connsiteY238" fmla="*/ 301856 h 850900"/>
                  <a:gd name="connsiteX239" fmla="*/ 22599 w 1173163"/>
                  <a:gd name="connsiteY239" fmla="*/ 275711 h 850900"/>
                  <a:gd name="connsiteX240" fmla="*/ 36079 w 1173163"/>
                  <a:gd name="connsiteY240" fmla="*/ 250754 h 850900"/>
                  <a:gd name="connsiteX241" fmla="*/ 52335 w 1173163"/>
                  <a:gd name="connsiteY241" fmla="*/ 228175 h 850900"/>
                  <a:gd name="connsiteX242" fmla="*/ 62246 w 1173163"/>
                  <a:gd name="connsiteY242" fmla="*/ 217479 h 850900"/>
                  <a:gd name="connsiteX243" fmla="*/ 71365 w 1173163"/>
                  <a:gd name="connsiteY243" fmla="*/ 208764 h 850900"/>
                  <a:gd name="connsiteX244" fmla="*/ 91585 w 1173163"/>
                  <a:gd name="connsiteY244" fmla="*/ 193711 h 850900"/>
                  <a:gd name="connsiteX245" fmla="*/ 124493 w 1173163"/>
                  <a:gd name="connsiteY245" fmla="*/ 175092 h 850900"/>
                  <a:gd name="connsiteX246" fmla="*/ 147488 w 1173163"/>
                  <a:gd name="connsiteY246" fmla="*/ 166377 h 850900"/>
                  <a:gd name="connsiteX247" fmla="*/ 163347 w 1173163"/>
                  <a:gd name="connsiteY247" fmla="*/ 146571 h 850900"/>
                  <a:gd name="connsiteX248" fmla="*/ 199822 w 1173163"/>
                  <a:gd name="connsiteY248" fmla="*/ 110522 h 850900"/>
                  <a:gd name="connsiteX249" fmla="*/ 239866 w 1173163"/>
                  <a:gd name="connsiteY249" fmla="*/ 79624 h 850900"/>
                  <a:gd name="connsiteX250" fmla="*/ 283082 w 1173163"/>
                  <a:gd name="connsiteY250" fmla="*/ 53875 h 850900"/>
                  <a:gd name="connsiteX251" fmla="*/ 305681 w 1173163"/>
                  <a:gd name="connsiteY251" fmla="*/ 43575 h 850900"/>
                  <a:gd name="connsiteX252" fmla="*/ 324315 w 1173163"/>
                  <a:gd name="connsiteY252" fmla="*/ 36445 h 850900"/>
                  <a:gd name="connsiteX253" fmla="*/ 362376 w 1173163"/>
                  <a:gd name="connsiteY253" fmla="*/ 23768 h 850900"/>
                  <a:gd name="connsiteX254" fmla="*/ 402024 w 1173163"/>
                  <a:gd name="connsiteY254" fmla="*/ 13865 h 850900"/>
                  <a:gd name="connsiteX255" fmla="*/ 442464 w 1173163"/>
                  <a:gd name="connsiteY255" fmla="*/ 6735 h 85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</a:cxnLst>
                <a:rect l="l" t="t" r="r" b="b"/>
                <a:pathLst>
                  <a:path w="1173163" h="850900">
                    <a:moveTo>
                      <a:pt x="1087005" y="338137"/>
                    </a:moveTo>
                    <a:lnTo>
                      <a:pt x="1087799" y="340913"/>
                    </a:lnTo>
                    <a:lnTo>
                      <a:pt x="1087799" y="343292"/>
                    </a:lnTo>
                    <a:lnTo>
                      <a:pt x="1092168" y="377792"/>
                    </a:lnTo>
                    <a:lnTo>
                      <a:pt x="1093360" y="433706"/>
                    </a:lnTo>
                    <a:lnTo>
                      <a:pt x="1090579" y="471775"/>
                    </a:lnTo>
                    <a:lnTo>
                      <a:pt x="1085019" y="509844"/>
                    </a:lnTo>
                    <a:lnTo>
                      <a:pt x="1076281" y="547516"/>
                    </a:lnTo>
                    <a:lnTo>
                      <a:pt x="1063969" y="582412"/>
                    </a:lnTo>
                    <a:lnTo>
                      <a:pt x="1048081" y="614533"/>
                    </a:lnTo>
                    <a:lnTo>
                      <a:pt x="1038152" y="629205"/>
                    </a:lnTo>
                    <a:lnTo>
                      <a:pt x="1027428" y="643878"/>
                    </a:lnTo>
                    <a:lnTo>
                      <a:pt x="1001215" y="668860"/>
                    </a:lnTo>
                    <a:lnTo>
                      <a:pt x="970632" y="688688"/>
                    </a:lnTo>
                    <a:lnTo>
                      <a:pt x="937666" y="705343"/>
                    </a:lnTo>
                    <a:lnTo>
                      <a:pt x="884445" y="723584"/>
                    </a:lnTo>
                    <a:lnTo>
                      <a:pt x="810967" y="740636"/>
                    </a:lnTo>
                    <a:lnTo>
                      <a:pt x="776810" y="746981"/>
                    </a:lnTo>
                    <a:lnTo>
                      <a:pt x="737886" y="753325"/>
                    </a:lnTo>
                    <a:lnTo>
                      <a:pt x="660834" y="762843"/>
                    </a:lnTo>
                    <a:lnTo>
                      <a:pt x="582987" y="766015"/>
                    </a:lnTo>
                    <a:lnTo>
                      <a:pt x="504744" y="762050"/>
                    </a:lnTo>
                    <a:lnTo>
                      <a:pt x="466217" y="757688"/>
                    </a:lnTo>
                    <a:lnTo>
                      <a:pt x="441990" y="754515"/>
                    </a:lnTo>
                    <a:lnTo>
                      <a:pt x="392740" y="744601"/>
                    </a:lnTo>
                    <a:lnTo>
                      <a:pt x="342298" y="731515"/>
                    </a:lnTo>
                    <a:lnTo>
                      <a:pt x="291857" y="714464"/>
                    </a:lnTo>
                    <a:lnTo>
                      <a:pt x="241812" y="693446"/>
                    </a:lnTo>
                    <a:lnTo>
                      <a:pt x="194548" y="668860"/>
                    </a:lnTo>
                    <a:lnTo>
                      <a:pt x="149667" y="640309"/>
                    </a:lnTo>
                    <a:lnTo>
                      <a:pt x="108361" y="607395"/>
                    </a:lnTo>
                    <a:lnTo>
                      <a:pt x="90488" y="589550"/>
                    </a:lnTo>
                    <a:lnTo>
                      <a:pt x="110347" y="615326"/>
                    </a:lnTo>
                    <a:lnTo>
                      <a:pt x="156419" y="662912"/>
                    </a:lnTo>
                    <a:lnTo>
                      <a:pt x="207655" y="704153"/>
                    </a:lnTo>
                    <a:lnTo>
                      <a:pt x="264849" y="739446"/>
                    </a:lnTo>
                    <a:lnTo>
                      <a:pt x="326411" y="768394"/>
                    </a:lnTo>
                    <a:lnTo>
                      <a:pt x="390754" y="791394"/>
                    </a:lnTo>
                    <a:lnTo>
                      <a:pt x="457877" y="808049"/>
                    </a:lnTo>
                    <a:lnTo>
                      <a:pt x="526985" y="818756"/>
                    </a:lnTo>
                    <a:lnTo>
                      <a:pt x="596491" y="822325"/>
                    </a:lnTo>
                    <a:lnTo>
                      <a:pt x="665600" y="819946"/>
                    </a:lnTo>
                    <a:lnTo>
                      <a:pt x="733915" y="811222"/>
                    </a:lnTo>
                    <a:lnTo>
                      <a:pt x="800243" y="794963"/>
                    </a:lnTo>
                    <a:lnTo>
                      <a:pt x="864189" y="773153"/>
                    </a:lnTo>
                    <a:lnTo>
                      <a:pt x="924559" y="743808"/>
                    </a:lnTo>
                    <a:lnTo>
                      <a:pt x="980164" y="707722"/>
                    </a:lnTo>
                    <a:lnTo>
                      <a:pt x="1029811" y="664895"/>
                    </a:lnTo>
                    <a:lnTo>
                      <a:pt x="1052450" y="641102"/>
                    </a:lnTo>
                    <a:lnTo>
                      <a:pt x="1064763" y="626033"/>
                    </a:lnTo>
                    <a:lnTo>
                      <a:pt x="1088196" y="594705"/>
                    </a:lnTo>
                    <a:lnTo>
                      <a:pt x="1107261" y="561792"/>
                    </a:lnTo>
                    <a:lnTo>
                      <a:pt x="1121956" y="527292"/>
                    </a:lnTo>
                    <a:lnTo>
                      <a:pt x="1131886" y="491999"/>
                    </a:lnTo>
                    <a:lnTo>
                      <a:pt x="1135063" y="455913"/>
                    </a:lnTo>
                    <a:lnTo>
                      <a:pt x="1130297" y="419430"/>
                    </a:lnTo>
                    <a:lnTo>
                      <a:pt x="1116793" y="382947"/>
                    </a:lnTo>
                    <a:lnTo>
                      <a:pt x="1106466" y="365103"/>
                    </a:lnTo>
                    <a:lnTo>
                      <a:pt x="1097331" y="351223"/>
                    </a:lnTo>
                    <a:close/>
                    <a:moveTo>
                      <a:pt x="580258" y="127000"/>
                    </a:moveTo>
                    <a:lnTo>
                      <a:pt x="539745" y="127397"/>
                    </a:lnTo>
                    <a:lnTo>
                      <a:pt x="460707" y="134536"/>
                    </a:lnTo>
                    <a:lnTo>
                      <a:pt x="382065" y="146831"/>
                    </a:lnTo>
                    <a:lnTo>
                      <a:pt x="303820" y="163886"/>
                    </a:lnTo>
                    <a:lnTo>
                      <a:pt x="264499" y="172611"/>
                    </a:lnTo>
                    <a:lnTo>
                      <a:pt x="236300" y="179354"/>
                    </a:lnTo>
                    <a:lnTo>
                      <a:pt x="180694" y="194425"/>
                    </a:lnTo>
                    <a:lnTo>
                      <a:pt x="154481" y="203548"/>
                    </a:lnTo>
                    <a:lnTo>
                      <a:pt x="144551" y="219412"/>
                    </a:lnTo>
                    <a:lnTo>
                      <a:pt x="127075" y="252332"/>
                    </a:lnTo>
                    <a:lnTo>
                      <a:pt x="114365" y="286837"/>
                    </a:lnTo>
                    <a:lnTo>
                      <a:pt x="104833" y="322136"/>
                    </a:lnTo>
                    <a:lnTo>
                      <a:pt x="100464" y="358625"/>
                    </a:lnTo>
                    <a:lnTo>
                      <a:pt x="100464" y="395114"/>
                    </a:lnTo>
                    <a:lnTo>
                      <a:pt x="105230" y="431603"/>
                    </a:lnTo>
                    <a:lnTo>
                      <a:pt x="116351" y="468092"/>
                    </a:lnTo>
                    <a:lnTo>
                      <a:pt x="123898" y="486336"/>
                    </a:lnTo>
                    <a:lnTo>
                      <a:pt x="125486" y="491492"/>
                    </a:lnTo>
                    <a:lnTo>
                      <a:pt x="122309" y="499425"/>
                    </a:lnTo>
                    <a:lnTo>
                      <a:pt x="115160" y="503787"/>
                    </a:lnTo>
                    <a:lnTo>
                      <a:pt x="106819" y="502201"/>
                    </a:lnTo>
                    <a:lnTo>
                      <a:pt x="104039" y="498235"/>
                    </a:lnTo>
                    <a:lnTo>
                      <a:pt x="95301" y="481180"/>
                    </a:lnTo>
                    <a:lnTo>
                      <a:pt x="82194" y="447071"/>
                    </a:lnTo>
                    <a:lnTo>
                      <a:pt x="74647" y="412565"/>
                    </a:lnTo>
                    <a:lnTo>
                      <a:pt x="71073" y="378456"/>
                    </a:lnTo>
                    <a:lnTo>
                      <a:pt x="71867" y="343950"/>
                    </a:lnTo>
                    <a:lnTo>
                      <a:pt x="77825" y="309841"/>
                    </a:lnTo>
                    <a:lnTo>
                      <a:pt x="86563" y="276525"/>
                    </a:lnTo>
                    <a:lnTo>
                      <a:pt x="99272" y="244003"/>
                    </a:lnTo>
                    <a:lnTo>
                      <a:pt x="106819" y="228138"/>
                    </a:lnTo>
                    <a:lnTo>
                      <a:pt x="96492" y="235277"/>
                    </a:lnTo>
                    <a:lnTo>
                      <a:pt x="78222" y="252728"/>
                    </a:lnTo>
                    <a:lnTo>
                      <a:pt x="61540" y="272956"/>
                    </a:lnTo>
                    <a:lnTo>
                      <a:pt x="48831" y="297149"/>
                    </a:lnTo>
                    <a:lnTo>
                      <a:pt x="43270" y="310238"/>
                    </a:lnTo>
                    <a:lnTo>
                      <a:pt x="38107" y="326499"/>
                    </a:lnTo>
                    <a:lnTo>
                      <a:pt x="31752" y="358229"/>
                    </a:lnTo>
                    <a:lnTo>
                      <a:pt x="30163" y="389958"/>
                    </a:lnTo>
                    <a:lnTo>
                      <a:pt x="33341" y="421291"/>
                    </a:lnTo>
                    <a:lnTo>
                      <a:pt x="40490" y="452227"/>
                    </a:lnTo>
                    <a:lnTo>
                      <a:pt x="52008" y="481973"/>
                    </a:lnTo>
                    <a:lnTo>
                      <a:pt x="66307" y="510927"/>
                    </a:lnTo>
                    <a:lnTo>
                      <a:pt x="84180" y="537500"/>
                    </a:lnTo>
                    <a:lnTo>
                      <a:pt x="94506" y="550588"/>
                    </a:lnTo>
                    <a:lnTo>
                      <a:pt x="106025" y="563280"/>
                    </a:lnTo>
                    <a:lnTo>
                      <a:pt x="129458" y="587870"/>
                    </a:lnTo>
                    <a:lnTo>
                      <a:pt x="168779" y="620790"/>
                    </a:lnTo>
                    <a:lnTo>
                      <a:pt x="226370" y="657279"/>
                    </a:lnTo>
                    <a:lnTo>
                      <a:pt x="288727" y="686628"/>
                    </a:lnTo>
                    <a:lnTo>
                      <a:pt x="354659" y="709236"/>
                    </a:lnTo>
                    <a:lnTo>
                      <a:pt x="422577" y="725100"/>
                    </a:lnTo>
                    <a:lnTo>
                      <a:pt x="490892" y="735016"/>
                    </a:lnTo>
                    <a:lnTo>
                      <a:pt x="558810" y="739775"/>
                    </a:lnTo>
                    <a:lnTo>
                      <a:pt x="592570" y="739775"/>
                    </a:lnTo>
                    <a:lnTo>
                      <a:pt x="627522" y="738585"/>
                    </a:lnTo>
                    <a:lnTo>
                      <a:pt x="697029" y="733033"/>
                    </a:lnTo>
                    <a:lnTo>
                      <a:pt x="766535" y="722324"/>
                    </a:lnTo>
                    <a:lnTo>
                      <a:pt x="834850" y="706856"/>
                    </a:lnTo>
                    <a:lnTo>
                      <a:pt x="868213" y="697337"/>
                    </a:lnTo>
                    <a:lnTo>
                      <a:pt x="888072" y="691784"/>
                    </a:lnTo>
                    <a:lnTo>
                      <a:pt x="925407" y="679093"/>
                    </a:lnTo>
                    <a:lnTo>
                      <a:pt x="961551" y="662038"/>
                    </a:lnTo>
                    <a:lnTo>
                      <a:pt x="993325" y="639034"/>
                    </a:lnTo>
                    <a:lnTo>
                      <a:pt x="1007227" y="623963"/>
                    </a:lnTo>
                    <a:lnTo>
                      <a:pt x="1017156" y="611271"/>
                    </a:lnTo>
                    <a:lnTo>
                      <a:pt x="1032646" y="582714"/>
                    </a:lnTo>
                    <a:lnTo>
                      <a:pt x="1043767" y="552571"/>
                    </a:lnTo>
                    <a:lnTo>
                      <a:pt x="1051711" y="520842"/>
                    </a:lnTo>
                    <a:lnTo>
                      <a:pt x="1054888" y="504581"/>
                    </a:lnTo>
                    <a:lnTo>
                      <a:pt x="1058860" y="479197"/>
                    </a:lnTo>
                    <a:lnTo>
                      <a:pt x="1063626" y="427240"/>
                    </a:lnTo>
                    <a:lnTo>
                      <a:pt x="1062832" y="374490"/>
                    </a:lnTo>
                    <a:lnTo>
                      <a:pt x="1055285" y="323723"/>
                    </a:lnTo>
                    <a:lnTo>
                      <a:pt x="1048136" y="299133"/>
                    </a:lnTo>
                    <a:lnTo>
                      <a:pt x="1027880" y="283664"/>
                    </a:lnTo>
                    <a:lnTo>
                      <a:pt x="985382" y="255901"/>
                    </a:lnTo>
                    <a:lnTo>
                      <a:pt x="917067" y="220602"/>
                    </a:lnTo>
                    <a:lnTo>
                      <a:pt x="872582" y="199978"/>
                    </a:lnTo>
                    <a:lnTo>
                      <a:pt x="837631" y="184113"/>
                    </a:lnTo>
                    <a:lnTo>
                      <a:pt x="766535" y="157936"/>
                    </a:lnTo>
                    <a:lnTo>
                      <a:pt x="693454" y="138899"/>
                    </a:lnTo>
                    <a:lnTo>
                      <a:pt x="618784" y="128587"/>
                    </a:lnTo>
                    <a:close/>
                    <a:moveTo>
                      <a:pt x="517457" y="28575"/>
                    </a:moveTo>
                    <a:lnTo>
                      <a:pt x="450483" y="33725"/>
                    </a:lnTo>
                    <a:lnTo>
                      <a:pt x="384698" y="46796"/>
                    </a:lnTo>
                    <a:lnTo>
                      <a:pt x="322083" y="67393"/>
                    </a:lnTo>
                    <a:lnTo>
                      <a:pt x="291964" y="81256"/>
                    </a:lnTo>
                    <a:lnTo>
                      <a:pt x="266601" y="95119"/>
                    </a:lnTo>
                    <a:lnTo>
                      <a:pt x="219838" y="129580"/>
                    </a:lnTo>
                    <a:lnTo>
                      <a:pt x="198438" y="149385"/>
                    </a:lnTo>
                    <a:lnTo>
                      <a:pt x="240842" y="138690"/>
                    </a:lnTo>
                    <a:lnTo>
                      <a:pt x="324460" y="119281"/>
                    </a:lnTo>
                    <a:lnTo>
                      <a:pt x="366468" y="110963"/>
                    </a:lnTo>
                    <a:lnTo>
                      <a:pt x="409268" y="102645"/>
                    </a:lnTo>
                    <a:lnTo>
                      <a:pt x="496057" y="91951"/>
                    </a:lnTo>
                    <a:lnTo>
                      <a:pt x="582846" y="87990"/>
                    </a:lnTo>
                    <a:lnTo>
                      <a:pt x="648235" y="91951"/>
                    </a:lnTo>
                    <a:lnTo>
                      <a:pt x="691035" y="97892"/>
                    </a:lnTo>
                    <a:lnTo>
                      <a:pt x="712831" y="102249"/>
                    </a:lnTo>
                    <a:lnTo>
                      <a:pt x="751668" y="111359"/>
                    </a:lnTo>
                    <a:lnTo>
                      <a:pt x="829739" y="137502"/>
                    </a:lnTo>
                    <a:lnTo>
                      <a:pt x="906620" y="170378"/>
                    </a:lnTo>
                    <a:lnTo>
                      <a:pt x="979935" y="209591"/>
                    </a:lnTo>
                    <a:lnTo>
                      <a:pt x="1014413" y="230188"/>
                    </a:lnTo>
                    <a:lnTo>
                      <a:pt x="1011639" y="225831"/>
                    </a:lnTo>
                    <a:lnTo>
                      <a:pt x="1008469" y="221870"/>
                    </a:lnTo>
                    <a:lnTo>
                      <a:pt x="999354" y="209591"/>
                    </a:lnTo>
                    <a:lnTo>
                      <a:pt x="979539" y="187014"/>
                    </a:lnTo>
                    <a:lnTo>
                      <a:pt x="945854" y="156118"/>
                    </a:lnTo>
                    <a:lnTo>
                      <a:pt x="895524" y="121658"/>
                    </a:lnTo>
                    <a:lnTo>
                      <a:pt x="841231" y="93931"/>
                    </a:lnTo>
                    <a:lnTo>
                      <a:pt x="813491" y="82840"/>
                    </a:lnTo>
                    <a:lnTo>
                      <a:pt x="782976" y="71354"/>
                    </a:lnTo>
                    <a:lnTo>
                      <a:pt x="719568" y="52737"/>
                    </a:lnTo>
                    <a:lnTo>
                      <a:pt x="653387" y="38874"/>
                    </a:lnTo>
                    <a:lnTo>
                      <a:pt x="585224" y="30952"/>
                    </a:lnTo>
                    <a:close/>
                    <a:moveTo>
                      <a:pt x="505106" y="0"/>
                    </a:moveTo>
                    <a:lnTo>
                      <a:pt x="590348" y="1189"/>
                    </a:lnTo>
                    <a:lnTo>
                      <a:pt x="675986" y="11884"/>
                    </a:lnTo>
                    <a:lnTo>
                      <a:pt x="759246" y="32087"/>
                    </a:lnTo>
                    <a:lnTo>
                      <a:pt x="818716" y="53082"/>
                    </a:lnTo>
                    <a:lnTo>
                      <a:pt x="856778" y="70116"/>
                    </a:lnTo>
                    <a:lnTo>
                      <a:pt x="893253" y="88339"/>
                    </a:lnTo>
                    <a:lnTo>
                      <a:pt x="927746" y="109334"/>
                    </a:lnTo>
                    <a:lnTo>
                      <a:pt x="943605" y="120822"/>
                    </a:lnTo>
                    <a:lnTo>
                      <a:pt x="963429" y="135479"/>
                    </a:lnTo>
                    <a:lnTo>
                      <a:pt x="999112" y="167962"/>
                    </a:lnTo>
                    <a:lnTo>
                      <a:pt x="1030036" y="204406"/>
                    </a:lnTo>
                    <a:lnTo>
                      <a:pt x="1055014" y="244416"/>
                    </a:lnTo>
                    <a:lnTo>
                      <a:pt x="1064926" y="266204"/>
                    </a:lnTo>
                    <a:lnTo>
                      <a:pt x="1077217" y="276503"/>
                    </a:lnTo>
                    <a:lnTo>
                      <a:pt x="1099816" y="297498"/>
                    </a:lnTo>
                    <a:lnTo>
                      <a:pt x="1120829" y="320870"/>
                    </a:lnTo>
                    <a:lnTo>
                      <a:pt x="1138670" y="346223"/>
                    </a:lnTo>
                    <a:lnTo>
                      <a:pt x="1153736" y="372764"/>
                    </a:lnTo>
                    <a:lnTo>
                      <a:pt x="1164441" y="401286"/>
                    </a:lnTo>
                    <a:lnTo>
                      <a:pt x="1171181" y="430996"/>
                    </a:lnTo>
                    <a:lnTo>
                      <a:pt x="1173163" y="462687"/>
                    </a:lnTo>
                    <a:lnTo>
                      <a:pt x="1171577" y="478532"/>
                    </a:lnTo>
                    <a:lnTo>
                      <a:pt x="1169595" y="496755"/>
                    </a:lnTo>
                    <a:lnTo>
                      <a:pt x="1160476" y="531219"/>
                    </a:lnTo>
                    <a:lnTo>
                      <a:pt x="1146600" y="564890"/>
                    </a:lnTo>
                    <a:lnTo>
                      <a:pt x="1129155" y="597373"/>
                    </a:lnTo>
                    <a:lnTo>
                      <a:pt x="1108142" y="627876"/>
                    </a:lnTo>
                    <a:lnTo>
                      <a:pt x="1084353" y="657190"/>
                    </a:lnTo>
                    <a:lnTo>
                      <a:pt x="1046292" y="696803"/>
                    </a:lnTo>
                    <a:lnTo>
                      <a:pt x="1018935" y="719383"/>
                    </a:lnTo>
                    <a:lnTo>
                      <a:pt x="1004662" y="730871"/>
                    </a:lnTo>
                    <a:lnTo>
                      <a:pt x="974927" y="751866"/>
                    </a:lnTo>
                    <a:lnTo>
                      <a:pt x="926557" y="779596"/>
                    </a:lnTo>
                    <a:lnTo>
                      <a:pt x="857174" y="809306"/>
                    </a:lnTo>
                    <a:lnTo>
                      <a:pt x="782637" y="831490"/>
                    </a:lnTo>
                    <a:lnTo>
                      <a:pt x="705722" y="845354"/>
                    </a:lnTo>
                    <a:lnTo>
                      <a:pt x="626427" y="850900"/>
                    </a:lnTo>
                    <a:lnTo>
                      <a:pt x="546340" y="848920"/>
                    </a:lnTo>
                    <a:lnTo>
                      <a:pt x="467045" y="839016"/>
                    </a:lnTo>
                    <a:lnTo>
                      <a:pt x="389733" y="821190"/>
                    </a:lnTo>
                    <a:lnTo>
                      <a:pt x="315592" y="795441"/>
                    </a:lnTo>
                    <a:lnTo>
                      <a:pt x="245813" y="762166"/>
                    </a:lnTo>
                    <a:lnTo>
                      <a:pt x="197444" y="731663"/>
                    </a:lnTo>
                    <a:lnTo>
                      <a:pt x="166915" y="709084"/>
                    </a:lnTo>
                    <a:lnTo>
                      <a:pt x="138766" y="684523"/>
                    </a:lnTo>
                    <a:lnTo>
                      <a:pt x="112202" y="657982"/>
                    </a:lnTo>
                    <a:lnTo>
                      <a:pt x="88017" y="629460"/>
                    </a:lnTo>
                    <a:lnTo>
                      <a:pt x="66211" y="599354"/>
                    </a:lnTo>
                    <a:lnTo>
                      <a:pt x="46784" y="566871"/>
                    </a:lnTo>
                    <a:lnTo>
                      <a:pt x="29736" y="532407"/>
                    </a:lnTo>
                    <a:lnTo>
                      <a:pt x="15859" y="496755"/>
                    </a:lnTo>
                    <a:lnTo>
                      <a:pt x="4758" y="458726"/>
                    </a:lnTo>
                    <a:lnTo>
                      <a:pt x="397" y="438523"/>
                    </a:lnTo>
                    <a:lnTo>
                      <a:pt x="0" y="434957"/>
                    </a:lnTo>
                    <a:lnTo>
                      <a:pt x="3172" y="429808"/>
                    </a:lnTo>
                    <a:lnTo>
                      <a:pt x="5551" y="428223"/>
                    </a:lnTo>
                    <a:lnTo>
                      <a:pt x="3172" y="414358"/>
                    </a:lnTo>
                    <a:lnTo>
                      <a:pt x="1190" y="386233"/>
                    </a:lnTo>
                    <a:lnTo>
                      <a:pt x="1586" y="358107"/>
                    </a:lnTo>
                    <a:lnTo>
                      <a:pt x="5154" y="329585"/>
                    </a:lnTo>
                    <a:lnTo>
                      <a:pt x="12291" y="301856"/>
                    </a:lnTo>
                    <a:lnTo>
                      <a:pt x="22599" y="275711"/>
                    </a:lnTo>
                    <a:lnTo>
                      <a:pt x="36079" y="250754"/>
                    </a:lnTo>
                    <a:lnTo>
                      <a:pt x="52335" y="228175"/>
                    </a:lnTo>
                    <a:lnTo>
                      <a:pt x="62246" y="217479"/>
                    </a:lnTo>
                    <a:lnTo>
                      <a:pt x="71365" y="208764"/>
                    </a:lnTo>
                    <a:lnTo>
                      <a:pt x="91585" y="193711"/>
                    </a:lnTo>
                    <a:lnTo>
                      <a:pt x="124493" y="175092"/>
                    </a:lnTo>
                    <a:lnTo>
                      <a:pt x="147488" y="166377"/>
                    </a:lnTo>
                    <a:lnTo>
                      <a:pt x="163347" y="146571"/>
                    </a:lnTo>
                    <a:lnTo>
                      <a:pt x="199822" y="110522"/>
                    </a:lnTo>
                    <a:lnTo>
                      <a:pt x="239866" y="79624"/>
                    </a:lnTo>
                    <a:lnTo>
                      <a:pt x="283082" y="53875"/>
                    </a:lnTo>
                    <a:lnTo>
                      <a:pt x="305681" y="43575"/>
                    </a:lnTo>
                    <a:lnTo>
                      <a:pt x="324315" y="36445"/>
                    </a:lnTo>
                    <a:lnTo>
                      <a:pt x="362376" y="23768"/>
                    </a:lnTo>
                    <a:lnTo>
                      <a:pt x="402024" y="13865"/>
                    </a:lnTo>
                    <a:lnTo>
                      <a:pt x="442464" y="6735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pic>
            <p:nvPicPr>
              <p:cNvPr id="7" name="Picture 6" descr="A picture containing indoor, cake, table, toy&#10;&#10;Description automatically generated">
                <a:extLst>
                  <a:ext uri="{FF2B5EF4-FFF2-40B4-BE49-F238E27FC236}">
                    <a16:creationId xmlns:a16="http://schemas.microsoft.com/office/drawing/2014/main" id="{355AE267-2B95-4376-B388-83EFA1B5A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360" y="984250"/>
                <a:ext cx="2537568" cy="1775748"/>
              </a:xfrm>
              <a:prstGeom prst="rect">
                <a:avLst/>
              </a:prstGeom>
            </p:spPr>
          </p:pic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B9C1A3-67A6-42CF-8B13-7522D66FD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306" y="420743"/>
                <a:ext cx="3337751" cy="2388156"/>
              </a:xfrm>
              <a:custGeom>
                <a:avLst/>
                <a:gdLst>
                  <a:gd name="connsiteX0" fmla="*/ 53183 w 2036763"/>
                  <a:gd name="connsiteY0" fmla="*/ 587375 h 957263"/>
                  <a:gd name="connsiteX1" fmla="*/ 52388 w 2036763"/>
                  <a:gd name="connsiteY1" fmla="*/ 587772 h 957263"/>
                  <a:gd name="connsiteX2" fmla="*/ 52388 w 2036763"/>
                  <a:gd name="connsiteY2" fmla="*/ 588964 h 957263"/>
                  <a:gd name="connsiteX3" fmla="*/ 53580 w 2036763"/>
                  <a:gd name="connsiteY3" fmla="*/ 604858 h 957263"/>
                  <a:gd name="connsiteX4" fmla="*/ 57950 w 2036763"/>
                  <a:gd name="connsiteY4" fmla="*/ 634658 h 957263"/>
                  <a:gd name="connsiteX5" fmla="*/ 66294 w 2036763"/>
                  <a:gd name="connsiteY5" fmla="*/ 662471 h 957263"/>
                  <a:gd name="connsiteX6" fmla="*/ 77815 w 2036763"/>
                  <a:gd name="connsiteY6" fmla="*/ 688298 h 957263"/>
                  <a:gd name="connsiteX7" fmla="*/ 91721 w 2036763"/>
                  <a:gd name="connsiteY7" fmla="*/ 711741 h 957263"/>
                  <a:gd name="connsiteX8" fmla="*/ 108010 w 2036763"/>
                  <a:gd name="connsiteY8" fmla="*/ 733992 h 957263"/>
                  <a:gd name="connsiteX9" fmla="*/ 136615 w 2036763"/>
                  <a:gd name="connsiteY9" fmla="*/ 763394 h 957263"/>
                  <a:gd name="connsiteX10" fmla="*/ 180715 w 2036763"/>
                  <a:gd name="connsiteY10" fmla="*/ 796771 h 957263"/>
                  <a:gd name="connsiteX11" fmla="*/ 228788 w 2036763"/>
                  <a:gd name="connsiteY11" fmla="*/ 824187 h 957263"/>
                  <a:gd name="connsiteX12" fmla="*/ 279244 w 2036763"/>
                  <a:gd name="connsiteY12" fmla="*/ 845643 h 957263"/>
                  <a:gd name="connsiteX13" fmla="*/ 328906 w 2036763"/>
                  <a:gd name="connsiteY13" fmla="*/ 862728 h 957263"/>
                  <a:gd name="connsiteX14" fmla="*/ 352744 w 2036763"/>
                  <a:gd name="connsiteY14" fmla="*/ 869483 h 957263"/>
                  <a:gd name="connsiteX15" fmla="*/ 407968 w 2036763"/>
                  <a:gd name="connsiteY15" fmla="*/ 883787 h 957263"/>
                  <a:gd name="connsiteX16" fmla="*/ 519608 w 2036763"/>
                  <a:gd name="connsiteY16" fmla="*/ 906038 h 957263"/>
                  <a:gd name="connsiteX17" fmla="*/ 631646 w 2036763"/>
                  <a:gd name="connsiteY17" fmla="*/ 920342 h 957263"/>
                  <a:gd name="connsiteX18" fmla="*/ 745272 w 2036763"/>
                  <a:gd name="connsiteY18" fmla="*/ 928686 h 957263"/>
                  <a:gd name="connsiteX19" fmla="*/ 801688 w 2036763"/>
                  <a:gd name="connsiteY19" fmla="*/ 930275 h 957263"/>
                  <a:gd name="connsiteX20" fmla="*/ 748053 w 2036763"/>
                  <a:gd name="connsiteY20" fmla="*/ 923918 h 957263"/>
                  <a:gd name="connsiteX21" fmla="*/ 695213 w 2036763"/>
                  <a:gd name="connsiteY21" fmla="*/ 915971 h 957263"/>
                  <a:gd name="connsiteX22" fmla="*/ 636810 w 2036763"/>
                  <a:gd name="connsiteY22" fmla="*/ 905640 h 957263"/>
                  <a:gd name="connsiteX23" fmla="*/ 520403 w 2036763"/>
                  <a:gd name="connsiteY23" fmla="*/ 879814 h 957263"/>
                  <a:gd name="connsiteX24" fmla="*/ 434190 w 2036763"/>
                  <a:gd name="connsiteY24" fmla="*/ 853987 h 957263"/>
                  <a:gd name="connsiteX25" fmla="*/ 377376 w 2036763"/>
                  <a:gd name="connsiteY25" fmla="*/ 833325 h 957263"/>
                  <a:gd name="connsiteX26" fmla="*/ 321755 w 2036763"/>
                  <a:gd name="connsiteY26" fmla="*/ 809883 h 957263"/>
                  <a:gd name="connsiteX27" fmla="*/ 267723 w 2036763"/>
                  <a:gd name="connsiteY27" fmla="*/ 782466 h 957263"/>
                  <a:gd name="connsiteX28" fmla="*/ 241501 w 2036763"/>
                  <a:gd name="connsiteY28" fmla="*/ 766970 h 957263"/>
                  <a:gd name="connsiteX29" fmla="*/ 215280 w 2036763"/>
                  <a:gd name="connsiteY29" fmla="*/ 750680 h 957263"/>
                  <a:gd name="connsiteX30" fmla="*/ 163234 w 2036763"/>
                  <a:gd name="connsiteY30" fmla="*/ 711741 h 957263"/>
                  <a:gd name="connsiteX31" fmla="*/ 114366 w 2036763"/>
                  <a:gd name="connsiteY31" fmla="*/ 666445 h 957263"/>
                  <a:gd name="connsiteX32" fmla="*/ 71061 w 2036763"/>
                  <a:gd name="connsiteY32" fmla="*/ 615586 h 957263"/>
                  <a:gd name="connsiteX33" fmla="*/ 1748621 w 2036763"/>
                  <a:gd name="connsiteY33" fmla="*/ 201613 h 957263"/>
                  <a:gd name="connsiteX34" fmla="*/ 1766058 w 2036763"/>
                  <a:gd name="connsiteY34" fmla="*/ 219076 h 957263"/>
                  <a:gd name="connsiteX35" fmla="*/ 1798950 w 2036763"/>
                  <a:gd name="connsiteY35" fmla="*/ 257176 h 957263"/>
                  <a:gd name="connsiteX36" fmla="*/ 1827483 w 2036763"/>
                  <a:gd name="connsiteY36" fmla="*/ 298847 h 957263"/>
                  <a:gd name="connsiteX37" fmla="*/ 1850468 w 2036763"/>
                  <a:gd name="connsiteY37" fmla="*/ 344091 h 957263"/>
                  <a:gd name="connsiteX38" fmla="*/ 1867508 w 2036763"/>
                  <a:gd name="connsiteY38" fmla="*/ 392113 h 957263"/>
                  <a:gd name="connsiteX39" fmla="*/ 1877812 w 2036763"/>
                  <a:gd name="connsiteY39" fmla="*/ 442120 h 957263"/>
                  <a:gd name="connsiteX40" fmla="*/ 1880189 w 2036763"/>
                  <a:gd name="connsiteY40" fmla="*/ 494110 h 957263"/>
                  <a:gd name="connsiteX41" fmla="*/ 1873452 w 2036763"/>
                  <a:gd name="connsiteY41" fmla="*/ 546498 h 957263"/>
                  <a:gd name="connsiteX42" fmla="*/ 1866319 w 2036763"/>
                  <a:gd name="connsiteY42" fmla="*/ 573088 h 957263"/>
                  <a:gd name="connsiteX43" fmla="*/ 1857205 w 2036763"/>
                  <a:gd name="connsiteY43" fmla="*/ 602060 h 957263"/>
                  <a:gd name="connsiteX44" fmla="*/ 1831446 w 2036763"/>
                  <a:gd name="connsiteY44" fmla="*/ 654448 h 957263"/>
                  <a:gd name="connsiteX45" fmla="*/ 1799743 w 2036763"/>
                  <a:gd name="connsiteY45" fmla="*/ 700882 h 957263"/>
                  <a:gd name="connsiteX46" fmla="*/ 1762095 w 2036763"/>
                  <a:gd name="connsiteY46" fmla="*/ 740967 h 957263"/>
                  <a:gd name="connsiteX47" fmla="*/ 1741488 w 2036763"/>
                  <a:gd name="connsiteY47" fmla="*/ 758826 h 957263"/>
                  <a:gd name="connsiteX48" fmla="*/ 1766851 w 2036763"/>
                  <a:gd name="connsiteY48" fmla="*/ 748110 h 957263"/>
                  <a:gd name="connsiteX49" fmla="*/ 1791420 w 2036763"/>
                  <a:gd name="connsiteY49" fmla="*/ 736601 h 957263"/>
                  <a:gd name="connsiteX50" fmla="*/ 1816387 w 2036763"/>
                  <a:gd name="connsiteY50" fmla="*/ 725489 h 957263"/>
                  <a:gd name="connsiteX51" fmla="*/ 1866319 w 2036763"/>
                  <a:gd name="connsiteY51" fmla="*/ 698501 h 957263"/>
                  <a:gd name="connsiteX52" fmla="*/ 1913478 w 2036763"/>
                  <a:gd name="connsiteY52" fmla="*/ 666354 h 957263"/>
                  <a:gd name="connsiteX53" fmla="*/ 1944785 w 2036763"/>
                  <a:gd name="connsiteY53" fmla="*/ 636588 h 957263"/>
                  <a:gd name="connsiteX54" fmla="*/ 1963806 w 2036763"/>
                  <a:gd name="connsiteY54" fmla="*/ 613173 h 957263"/>
                  <a:gd name="connsiteX55" fmla="*/ 1972129 w 2036763"/>
                  <a:gd name="connsiteY55" fmla="*/ 600870 h 957263"/>
                  <a:gd name="connsiteX56" fmla="*/ 1980451 w 2036763"/>
                  <a:gd name="connsiteY56" fmla="*/ 587376 h 957263"/>
                  <a:gd name="connsiteX57" fmla="*/ 1993924 w 2036763"/>
                  <a:gd name="connsiteY57" fmla="*/ 559595 h 957263"/>
                  <a:gd name="connsiteX58" fmla="*/ 2003435 w 2036763"/>
                  <a:gd name="connsiteY58" fmla="*/ 530623 h 957263"/>
                  <a:gd name="connsiteX59" fmla="*/ 2008587 w 2036763"/>
                  <a:gd name="connsiteY59" fmla="*/ 501254 h 957263"/>
                  <a:gd name="connsiteX60" fmla="*/ 2009776 w 2036763"/>
                  <a:gd name="connsiteY60" fmla="*/ 471091 h 957263"/>
                  <a:gd name="connsiteX61" fmla="*/ 2006209 w 2036763"/>
                  <a:gd name="connsiteY61" fmla="*/ 441326 h 957263"/>
                  <a:gd name="connsiteX62" fmla="*/ 1998284 w 2036763"/>
                  <a:gd name="connsiteY62" fmla="*/ 411957 h 957263"/>
                  <a:gd name="connsiteX63" fmla="*/ 1985602 w 2036763"/>
                  <a:gd name="connsiteY63" fmla="*/ 383779 h 957263"/>
                  <a:gd name="connsiteX64" fmla="*/ 1977280 w 2036763"/>
                  <a:gd name="connsiteY64" fmla="*/ 369888 h 957263"/>
                  <a:gd name="connsiteX65" fmla="*/ 1962221 w 2036763"/>
                  <a:gd name="connsiteY65" fmla="*/ 348457 h 957263"/>
                  <a:gd name="connsiteX66" fmla="*/ 1926951 w 2036763"/>
                  <a:gd name="connsiteY66" fmla="*/ 310754 h 957263"/>
                  <a:gd name="connsiteX67" fmla="*/ 1886926 w 2036763"/>
                  <a:gd name="connsiteY67" fmla="*/ 279004 h 957263"/>
                  <a:gd name="connsiteX68" fmla="*/ 1844127 w 2036763"/>
                  <a:gd name="connsiteY68" fmla="*/ 252016 h 957263"/>
                  <a:gd name="connsiteX69" fmla="*/ 1822727 w 2036763"/>
                  <a:gd name="connsiteY69" fmla="*/ 239713 h 957263"/>
                  <a:gd name="connsiteX70" fmla="*/ 1786269 w 2036763"/>
                  <a:gd name="connsiteY70" fmla="*/ 219869 h 957263"/>
                  <a:gd name="connsiteX71" fmla="*/ 1135063 w 2036763"/>
                  <a:gd name="connsiteY71" fmla="*/ 76200 h 957263"/>
                  <a:gd name="connsiteX72" fmla="*/ 1025129 w 2036763"/>
                  <a:gd name="connsiteY72" fmla="*/ 77788 h 957263"/>
                  <a:gd name="connsiteX73" fmla="*/ 915988 w 2036763"/>
                  <a:gd name="connsiteY73" fmla="*/ 83344 h 957263"/>
                  <a:gd name="connsiteX74" fmla="*/ 807244 w 2036763"/>
                  <a:gd name="connsiteY74" fmla="*/ 93663 h 957263"/>
                  <a:gd name="connsiteX75" fmla="*/ 754063 w 2036763"/>
                  <a:gd name="connsiteY75" fmla="*/ 100013 h 957263"/>
                  <a:gd name="connsiteX76" fmla="*/ 698500 w 2036763"/>
                  <a:gd name="connsiteY76" fmla="*/ 107553 h 957263"/>
                  <a:gd name="connsiteX77" fmla="*/ 615157 w 2036763"/>
                  <a:gd name="connsiteY77" fmla="*/ 123031 h 957263"/>
                  <a:gd name="connsiteX78" fmla="*/ 560388 w 2036763"/>
                  <a:gd name="connsiteY78" fmla="*/ 136128 h 957263"/>
                  <a:gd name="connsiteX79" fmla="*/ 506016 w 2036763"/>
                  <a:gd name="connsiteY79" fmla="*/ 152003 h 957263"/>
                  <a:gd name="connsiteX80" fmla="*/ 452438 w 2036763"/>
                  <a:gd name="connsiteY80" fmla="*/ 171053 h 957263"/>
                  <a:gd name="connsiteX81" fmla="*/ 400050 w 2036763"/>
                  <a:gd name="connsiteY81" fmla="*/ 193278 h 957263"/>
                  <a:gd name="connsiteX82" fmla="*/ 349250 w 2036763"/>
                  <a:gd name="connsiteY82" fmla="*/ 219472 h 957263"/>
                  <a:gd name="connsiteX83" fmla="*/ 323850 w 2036763"/>
                  <a:gd name="connsiteY83" fmla="*/ 233760 h 957263"/>
                  <a:gd name="connsiteX84" fmla="*/ 302419 w 2036763"/>
                  <a:gd name="connsiteY84" fmla="*/ 247253 h 957263"/>
                  <a:gd name="connsiteX85" fmla="*/ 259557 w 2036763"/>
                  <a:gd name="connsiteY85" fmla="*/ 276622 h 957263"/>
                  <a:gd name="connsiteX86" fmla="*/ 219075 w 2036763"/>
                  <a:gd name="connsiteY86" fmla="*/ 308769 h 957263"/>
                  <a:gd name="connsiteX87" fmla="*/ 180182 w 2036763"/>
                  <a:gd name="connsiteY87" fmla="*/ 344488 h 957263"/>
                  <a:gd name="connsiteX88" fmla="*/ 162322 w 2036763"/>
                  <a:gd name="connsiteY88" fmla="*/ 363935 h 957263"/>
                  <a:gd name="connsiteX89" fmla="*/ 148432 w 2036763"/>
                  <a:gd name="connsiteY89" fmla="*/ 379413 h 957263"/>
                  <a:gd name="connsiteX90" fmla="*/ 120650 w 2036763"/>
                  <a:gd name="connsiteY90" fmla="*/ 412353 h 957263"/>
                  <a:gd name="connsiteX91" fmla="*/ 107157 w 2036763"/>
                  <a:gd name="connsiteY91" fmla="*/ 429816 h 957263"/>
                  <a:gd name="connsiteX92" fmla="*/ 92869 w 2036763"/>
                  <a:gd name="connsiteY92" fmla="*/ 460772 h 957263"/>
                  <a:gd name="connsiteX93" fmla="*/ 69057 w 2036763"/>
                  <a:gd name="connsiteY93" fmla="*/ 523875 h 957263"/>
                  <a:gd name="connsiteX94" fmla="*/ 60325 w 2036763"/>
                  <a:gd name="connsiteY94" fmla="*/ 556419 h 957263"/>
                  <a:gd name="connsiteX95" fmla="*/ 72628 w 2036763"/>
                  <a:gd name="connsiteY95" fmla="*/ 576660 h 957263"/>
                  <a:gd name="connsiteX96" fmla="*/ 101600 w 2036763"/>
                  <a:gd name="connsiteY96" fmla="*/ 614363 h 957263"/>
                  <a:gd name="connsiteX97" fmla="*/ 117078 w 2036763"/>
                  <a:gd name="connsiteY97" fmla="*/ 631825 h 957263"/>
                  <a:gd name="connsiteX98" fmla="*/ 136525 w 2036763"/>
                  <a:gd name="connsiteY98" fmla="*/ 652066 h 957263"/>
                  <a:gd name="connsiteX99" fmla="*/ 178197 w 2036763"/>
                  <a:gd name="connsiteY99" fmla="*/ 688579 h 957263"/>
                  <a:gd name="connsiteX100" fmla="*/ 222647 w 2036763"/>
                  <a:gd name="connsiteY100" fmla="*/ 720725 h 957263"/>
                  <a:gd name="connsiteX101" fmla="*/ 269478 w 2036763"/>
                  <a:gd name="connsiteY101" fmla="*/ 748507 h 957263"/>
                  <a:gd name="connsiteX102" fmla="*/ 317500 w 2036763"/>
                  <a:gd name="connsiteY102" fmla="*/ 773510 h 957263"/>
                  <a:gd name="connsiteX103" fmla="*/ 367110 w 2036763"/>
                  <a:gd name="connsiteY103" fmla="*/ 794544 h 957263"/>
                  <a:gd name="connsiteX104" fmla="*/ 442516 w 2036763"/>
                  <a:gd name="connsiteY104" fmla="*/ 821532 h 957263"/>
                  <a:gd name="connsiteX105" fmla="*/ 492919 w 2036763"/>
                  <a:gd name="connsiteY105" fmla="*/ 836613 h 957263"/>
                  <a:gd name="connsiteX106" fmla="*/ 547688 w 2036763"/>
                  <a:gd name="connsiteY106" fmla="*/ 851694 h 957263"/>
                  <a:gd name="connsiteX107" fmla="*/ 656829 w 2036763"/>
                  <a:gd name="connsiteY107" fmla="*/ 875110 h 957263"/>
                  <a:gd name="connsiteX108" fmla="*/ 767160 w 2036763"/>
                  <a:gd name="connsiteY108" fmla="*/ 892176 h 957263"/>
                  <a:gd name="connsiteX109" fmla="*/ 877888 w 2036763"/>
                  <a:gd name="connsiteY109" fmla="*/ 902891 h 957263"/>
                  <a:gd name="connsiteX110" fmla="*/ 933450 w 2036763"/>
                  <a:gd name="connsiteY110" fmla="*/ 905669 h 957263"/>
                  <a:gd name="connsiteX111" fmla="*/ 977107 w 2036763"/>
                  <a:gd name="connsiteY111" fmla="*/ 906463 h 957263"/>
                  <a:gd name="connsiteX112" fmla="*/ 1064419 w 2036763"/>
                  <a:gd name="connsiteY112" fmla="*/ 905669 h 957263"/>
                  <a:gd name="connsiteX113" fmla="*/ 1152128 w 2036763"/>
                  <a:gd name="connsiteY113" fmla="*/ 900907 h 957263"/>
                  <a:gd name="connsiteX114" fmla="*/ 1239441 w 2036763"/>
                  <a:gd name="connsiteY114" fmla="*/ 892176 h 957263"/>
                  <a:gd name="connsiteX115" fmla="*/ 1326357 w 2036763"/>
                  <a:gd name="connsiteY115" fmla="*/ 879476 h 957263"/>
                  <a:gd name="connsiteX116" fmla="*/ 1412875 w 2036763"/>
                  <a:gd name="connsiteY116" fmla="*/ 862410 h 957263"/>
                  <a:gd name="connsiteX117" fmla="*/ 1498203 w 2036763"/>
                  <a:gd name="connsiteY117" fmla="*/ 841376 h 957263"/>
                  <a:gd name="connsiteX118" fmla="*/ 1583135 w 2036763"/>
                  <a:gd name="connsiteY118" fmla="*/ 816372 h 957263"/>
                  <a:gd name="connsiteX119" fmla="*/ 1625203 w 2036763"/>
                  <a:gd name="connsiteY119" fmla="*/ 802482 h 957263"/>
                  <a:gd name="connsiteX120" fmla="*/ 1647429 w 2036763"/>
                  <a:gd name="connsiteY120" fmla="*/ 791369 h 957263"/>
                  <a:gd name="connsiteX121" fmla="*/ 1690688 w 2036763"/>
                  <a:gd name="connsiteY121" fmla="*/ 765969 h 957263"/>
                  <a:gd name="connsiteX122" fmla="*/ 1710532 w 2036763"/>
                  <a:gd name="connsiteY122" fmla="*/ 751682 h 957263"/>
                  <a:gd name="connsiteX123" fmla="*/ 1732360 w 2036763"/>
                  <a:gd name="connsiteY123" fmla="*/ 735410 h 957263"/>
                  <a:gd name="connsiteX124" fmla="*/ 1770857 w 2036763"/>
                  <a:gd name="connsiteY124" fmla="*/ 696516 h 957263"/>
                  <a:gd name="connsiteX125" fmla="*/ 1803401 w 2036763"/>
                  <a:gd name="connsiteY125" fmla="*/ 652463 h 957263"/>
                  <a:gd name="connsiteX126" fmla="*/ 1828801 w 2036763"/>
                  <a:gd name="connsiteY126" fmla="*/ 603647 h 957263"/>
                  <a:gd name="connsiteX127" fmla="*/ 1847057 w 2036763"/>
                  <a:gd name="connsiteY127" fmla="*/ 551260 h 957263"/>
                  <a:gd name="connsiteX128" fmla="*/ 1855788 w 2036763"/>
                  <a:gd name="connsiteY128" fmla="*/ 496491 h 957263"/>
                  <a:gd name="connsiteX129" fmla="*/ 1855788 w 2036763"/>
                  <a:gd name="connsiteY129" fmla="*/ 454422 h 957263"/>
                  <a:gd name="connsiteX130" fmla="*/ 1852613 w 2036763"/>
                  <a:gd name="connsiteY130" fmla="*/ 426244 h 957263"/>
                  <a:gd name="connsiteX131" fmla="*/ 1846660 w 2036763"/>
                  <a:gd name="connsiteY131" fmla="*/ 397669 h 957263"/>
                  <a:gd name="connsiteX132" fmla="*/ 1837135 w 2036763"/>
                  <a:gd name="connsiteY132" fmla="*/ 369491 h 957263"/>
                  <a:gd name="connsiteX133" fmla="*/ 1831182 w 2036763"/>
                  <a:gd name="connsiteY133" fmla="*/ 355600 h 957263"/>
                  <a:gd name="connsiteX134" fmla="*/ 1824435 w 2036763"/>
                  <a:gd name="connsiteY134" fmla="*/ 340122 h 957263"/>
                  <a:gd name="connsiteX135" fmla="*/ 1808957 w 2036763"/>
                  <a:gd name="connsiteY135" fmla="*/ 311944 h 957263"/>
                  <a:gd name="connsiteX136" fmla="*/ 1782366 w 2036763"/>
                  <a:gd name="connsiteY136" fmla="*/ 271860 h 957263"/>
                  <a:gd name="connsiteX137" fmla="*/ 1739901 w 2036763"/>
                  <a:gd name="connsiteY137" fmla="*/ 225028 h 957263"/>
                  <a:gd name="connsiteX138" fmla="*/ 1692672 w 2036763"/>
                  <a:gd name="connsiteY138" fmla="*/ 184944 h 957263"/>
                  <a:gd name="connsiteX139" fmla="*/ 1666875 w 2036763"/>
                  <a:gd name="connsiteY139" fmla="*/ 167481 h 957263"/>
                  <a:gd name="connsiteX140" fmla="*/ 1643857 w 2036763"/>
                  <a:gd name="connsiteY140" fmla="*/ 158750 h 957263"/>
                  <a:gd name="connsiteX141" fmla="*/ 1620044 w 2036763"/>
                  <a:gd name="connsiteY141" fmla="*/ 150813 h 957263"/>
                  <a:gd name="connsiteX142" fmla="*/ 1567657 w 2036763"/>
                  <a:gd name="connsiteY142" fmla="*/ 134541 h 957263"/>
                  <a:gd name="connsiteX143" fmla="*/ 1461294 w 2036763"/>
                  <a:gd name="connsiteY143" fmla="*/ 109141 h 957263"/>
                  <a:gd name="connsiteX144" fmla="*/ 1353344 w 2036763"/>
                  <a:gd name="connsiteY144" fmla="*/ 91281 h 957263"/>
                  <a:gd name="connsiteX145" fmla="*/ 1244203 w 2036763"/>
                  <a:gd name="connsiteY145" fmla="*/ 80963 h 957263"/>
                  <a:gd name="connsiteX146" fmla="*/ 1053039 w 2036763"/>
                  <a:gd name="connsiteY146" fmla="*/ 28575 h 957263"/>
                  <a:gd name="connsiteX147" fmla="*/ 995853 w 2036763"/>
                  <a:gd name="connsiteY147" fmla="*/ 28971 h 957263"/>
                  <a:gd name="connsiteX148" fmla="*/ 881879 w 2036763"/>
                  <a:gd name="connsiteY148" fmla="*/ 36896 h 957263"/>
                  <a:gd name="connsiteX149" fmla="*/ 767905 w 2036763"/>
                  <a:gd name="connsiteY149" fmla="*/ 51161 h 957263"/>
                  <a:gd name="connsiteX150" fmla="*/ 655123 w 2036763"/>
                  <a:gd name="connsiteY150" fmla="*/ 72954 h 957263"/>
                  <a:gd name="connsiteX151" fmla="*/ 599525 w 2036763"/>
                  <a:gd name="connsiteY151" fmla="*/ 86823 h 957263"/>
                  <a:gd name="connsiteX152" fmla="*/ 547503 w 2036763"/>
                  <a:gd name="connsiteY152" fmla="*/ 99899 h 957263"/>
                  <a:gd name="connsiteX153" fmla="*/ 468872 w 2036763"/>
                  <a:gd name="connsiteY153" fmla="*/ 123278 h 957263"/>
                  <a:gd name="connsiteX154" fmla="*/ 416452 w 2036763"/>
                  <a:gd name="connsiteY154" fmla="*/ 141505 h 957263"/>
                  <a:gd name="connsiteX155" fmla="*/ 366018 w 2036763"/>
                  <a:gd name="connsiteY155" fmla="*/ 163298 h 957263"/>
                  <a:gd name="connsiteX156" fmla="*/ 317172 w 2036763"/>
                  <a:gd name="connsiteY156" fmla="*/ 189450 h 957263"/>
                  <a:gd name="connsiteX157" fmla="*/ 270709 w 2036763"/>
                  <a:gd name="connsiteY157" fmla="*/ 220358 h 957263"/>
                  <a:gd name="connsiteX158" fmla="*/ 227422 w 2036763"/>
                  <a:gd name="connsiteY158" fmla="*/ 256812 h 957263"/>
                  <a:gd name="connsiteX159" fmla="*/ 207963 w 2036763"/>
                  <a:gd name="connsiteY159" fmla="*/ 277813 h 957263"/>
                  <a:gd name="connsiteX160" fmla="*/ 227422 w 2036763"/>
                  <a:gd name="connsiteY160" fmla="*/ 261171 h 957263"/>
                  <a:gd name="connsiteX161" fmla="*/ 267532 w 2036763"/>
                  <a:gd name="connsiteY161" fmla="*/ 231849 h 957263"/>
                  <a:gd name="connsiteX162" fmla="*/ 309229 w 2036763"/>
                  <a:gd name="connsiteY162" fmla="*/ 205300 h 957263"/>
                  <a:gd name="connsiteX163" fmla="*/ 352516 w 2036763"/>
                  <a:gd name="connsiteY163" fmla="*/ 181526 h 957263"/>
                  <a:gd name="connsiteX164" fmla="*/ 397390 w 2036763"/>
                  <a:gd name="connsiteY164" fmla="*/ 160128 h 957263"/>
                  <a:gd name="connsiteX165" fmla="*/ 442662 w 2036763"/>
                  <a:gd name="connsiteY165" fmla="*/ 141505 h 957263"/>
                  <a:gd name="connsiteX166" fmla="*/ 512556 w 2036763"/>
                  <a:gd name="connsiteY166" fmla="*/ 117334 h 957263"/>
                  <a:gd name="connsiteX167" fmla="*/ 608262 w 2036763"/>
                  <a:gd name="connsiteY167" fmla="*/ 93163 h 957263"/>
                  <a:gd name="connsiteX168" fmla="*/ 705160 w 2036763"/>
                  <a:gd name="connsiteY168" fmla="*/ 75332 h 957263"/>
                  <a:gd name="connsiteX169" fmla="*/ 802455 w 2036763"/>
                  <a:gd name="connsiteY169" fmla="*/ 63445 h 957263"/>
                  <a:gd name="connsiteX170" fmla="*/ 898558 w 2036763"/>
                  <a:gd name="connsiteY170" fmla="*/ 55520 h 957263"/>
                  <a:gd name="connsiteX171" fmla="*/ 946213 w 2036763"/>
                  <a:gd name="connsiteY171" fmla="*/ 52746 h 957263"/>
                  <a:gd name="connsiteX172" fmla="*/ 1012532 w 2036763"/>
                  <a:gd name="connsiteY172" fmla="*/ 49180 h 957263"/>
                  <a:gd name="connsiteX173" fmla="*/ 1147156 w 2036763"/>
                  <a:gd name="connsiteY173" fmla="*/ 47991 h 957263"/>
                  <a:gd name="connsiteX174" fmla="*/ 1283369 w 2036763"/>
                  <a:gd name="connsiteY174" fmla="*/ 54331 h 957263"/>
                  <a:gd name="connsiteX175" fmla="*/ 1384238 w 2036763"/>
                  <a:gd name="connsiteY175" fmla="*/ 65426 h 957263"/>
                  <a:gd name="connsiteX176" fmla="*/ 1450955 w 2036763"/>
                  <a:gd name="connsiteY176" fmla="*/ 76521 h 957263"/>
                  <a:gd name="connsiteX177" fmla="*/ 1484313 w 2036763"/>
                  <a:gd name="connsiteY177" fmla="*/ 82861 h 957263"/>
                  <a:gd name="connsiteX178" fmla="*/ 1458103 w 2036763"/>
                  <a:gd name="connsiteY178" fmla="*/ 75332 h 957263"/>
                  <a:gd name="connsiteX179" fmla="*/ 1405286 w 2036763"/>
                  <a:gd name="connsiteY179" fmla="*/ 61860 h 957263"/>
                  <a:gd name="connsiteX180" fmla="*/ 1325067 w 2036763"/>
                  <a:gd name="connsiteY180" fmla="*/ 46406 h 957263"/>
                  <a:gd name="connsiteX181" fmla="*/ 1216256 w 2036763"/>
                  <a:gd name="connsiteY181" fmla="*/ 34122 h 957263"/>
                  <a:gd name="connsiteX182" fmla="*/ 1107047 w 2036763"/>
                  <a:gd name="connsiteY182" fmla="*/ 28971 h 957263"/>
                  <a:gd name="connsiteX183" fmla="*/ 1000522 w 2036763"/>
                  <a:gd name="connsiteY183" fmla="*/ 0 h 957263"/>
                  <a:gd name="connsiteX184" fmla="*/ 1127919 w 2036763"/>
                  <a:gd name="connsiteY184" fmla="*/ 794 h 957263"/>
                  <a:gd name="connsiteX185" fmla="*/ 1255713 w 2036763"/>
                  <a:gd name="connsiteY185" fmla="*/ 10725 h 957263"/>
                  <a:gd name="connsiteX186" fmla="*/ 1318816 w 2036763"/>
                  <a:gd name="connsiteY186" fmla="*/ 19860 h 957263"/>
                  <a:gd name="connsiteX187" fmla="*/ 1362075 w 2036763"/>
                  <a:gd name="connsiteY187" fmla="*/ 26613 h 957263"/>
                  <a:gd name="connsiteX188" fmla="*/ 1448991 w 2036763"/>
                  <a:gd name="connsiteY188" fmla="*/ 45679 h 957263"/>
                  <a:gd name="connsiteX189" fmla="*/ 1534319 w 2036763"/>
                  <a:gd name="connsiteY189" fmla="*/ 72291 h 957263"/>
                  <a:gd name="connsiteX190" fmla="*/ 1596629 w 2036763"/>
                  <a:gd name="connsiteY190" fmla="*/ 98507 h 957263"/>
                  <a:gd name="connsiteX191" fmla="*/ 1636713 w 2036763"/>
                  <a:gd name="connsiteY191" fmla="*/ 119956 h 957263"/>
                  <a:gd name="connsiteX192" fmla="*/ 1656160 w 2036763"/>
                  <a:gd name="connsiteY192" fmla="*/ 131078 h 957263"/>
                  <a:gd name="connsiteX193" fmla="*/ 1683544 w 2036763"/>
                  <a:gd name="connsiteY193" fmla="*/ 141405 h 957263"/>
                  <a:gd name="connsiteX194" fmla="*/ 1737519 w 2036763"/>
                  <a:gd name="connsiteY194" fmla="*/ 163648 h 957263"/>
                  <a:gd name="connsiteX195" fmla="*/ 1791097 w 2036763"/>
                  <a:gd name="connsiteY195" fmla="*/ 188672 h 957263"/>
                  <a:gd name="connsiteX196" fmla="*/ 1843088 w 2036763"/>
                  <a:gd name="connsiteY196" fmla="*/ 216874 h 957263"/>
                  <a:gd name="connsiteX197" fmla="*/ 1868885 w 2036763"/>
                  <a:gd name="connsiteY197" fmla="*/ 232365 h 957263"/>
                  <a:gd name="connsiteX198" fmla="*/ 1888729 w 2036763"/>
                  <a:gd name="connsiteY198" fmla="*/ 245472 h 957263"/>
                  <a:gd name="connsiteX199" fmla="*/ 1927225 w 2036763"/>
                  <a:gd name="connsiteY199" fmla="*/ 274866 h 957263"/>
                  <a:gd name="connsiteX200" fmla="*/ 1962944 w 2036763"/>
                  <a:gd name="connsiteY200" fmla="*/ 309025 h 957263"/>
                  <a:gd name="connsiteX201" fmla="*/ 1993901 w 2036763"/>
                  <a:gd name="connsiteY201" fmla="*/ 347157 h 957263"/>
                  <a:gd name="connsiteX202" fmla="*/ 2017316 w 2036763"/>
                  <a:gd name="connsiteY202" fmla="*/ 389658 h 957263"/>
                  <a:gd name="connsiteX203" fmla="*/ 2029222 w 2036763"/>
                  <a:gd name="connsiteY203" fmla="*/ 424215 h 957263"/>
                  <a:gd name="connsiteX204" fmla="*/ 2034382 w 2036763"/>
                  <a:gd name="connsiteY204" fmla="*/ 447650 h 957263"/>
                  <a:gd name="connsiteX205" fmla="*/ 2036763 w 2036763"/>
                  <a:gd name="connsiteY205" fmla="*/ 473071 h 957263"/>
                  <a:gd name="connsiteX206" fmla="*/ 2036763 w 2036763"/>
                  <a:gd name="connsiteY206" fmla="*/ 498095 h 957263"/>
                  <a:gd name="connsiteX207" fmla="*/ 2033191 w 2036763"/>
                  <a:gd name="connsiteY207" fmla="*/ 524310 h 957263"/>
                  <a:gd name="connsiteX208" fmla="*/ 2026047 w 2036763"/>
                  <a:gd name="connsiteY208" fmla="*/ 551717 h 957263"/>
                  <a:gd name="connsiteX209" fmla="*/ 2021682 w 2036763"/>
                  <a:gd name="connsiteY209" fmla="*/ 565619 h 957263"/>
                  <a:gd name="connsiteX210" fmla="*/ 2015729 w 2036763"/>
                  <a:gd name="connsiteY210" fmla="*/ 579919 h 957263"/>
                  <a:gd name="connsiteX211" fmla="*/ 2001838 w 2036763"/>
                  <a:gd name="connsiteY211" fmla="*/ 606929 h 957263"/>
                  <a:gd name="connsiteX212" fmla="*/ 1985963 w 2036763"/>
                  <a:gd name="connsiteY212" fmla="*/ 631952 h 957263"/>
                  <a:gd name="connsiteX213" fmla="*/ 1968104 w 2036763"/>
                  <a:gd name="connsiteY213" fmla="*/ 654593 h 957263"/>
                  <a:gd name="connsiteX214" fmla="*/ 1937544 w 2036763"/>
                  <a:gd name="connsiteY214" fmla="*/ 685575 h 957263"/>
                  <a:gd name="connsiteX215" fmla="*/ 1891904 w 2036763"/>
                  <a:gd name="connsiteY215" fmla="*/ 720926 h 957263"/>
                  <a:gd name="connsiteX216" fmla="*/ 1841501 w 2036763"/>
                  <a:gd name="connsiteY216" fmla="*/ 750320 h 957263"/>
                  <a:gd name="connsiteX217" fmla="*/ 1789113 w 2036763"/>
                  <a:gd name="connsiteY217" fmla="*/ 775741 h 957263"/>
                  <a:gd name="connsiteX218" fmla="*/ 1709341 w 2036763"/>
                  <a:gd name="connsiteY218" fmla="*/ 807120 h 957263"/>
                  <a:gd name="connsiteX219" fmla="*/ 1659335 w 2036763"/>
                  <a:gd name="connsiteY219" fmla="*/ 824994 h 957263"/>
                  <a:gd name="connsiteX220" fmla="*/ 1604963 w 2036763"/>
                  <a:gd name="connsiteY220" fmla="*/ 844060 h 957263"/>
                  <a:gd name="connsiteX221" fmla="*/ 1494235 w 2036763"/>
                  <a:gd name="connsiteY221" fmla="*/ 877425 h 957263"/>
                  <a:gd name="connsiteX222" fmla="*/ 1381919 w 2036763"/>
                  <a:gd name="connsiteY222" fmla="*/ 904038 h 957263"/>
                  <a:gd name="connsiteX223" fmla="*/ 1268413 w 2036763"/>
                  <a:gd name="connsiteY223" fmla="*/ 922706 h 957263"/>
                  <a:gd name="connsiteX224" fmla="*/ 1211660 w 2036763"/>
                  <a:gd name="connsiteY224" fmla="*/ 930253 h 957263"/>
                  <a:gd name="connsiteX225" fmla="*/ 1141016 w 2036763"/>
                  <a:gd name="connsiteY225" fmla="*/ 938992 h 957263"/>
                  <a:gd name="connsiteX226" fmla="*/ 1070372 w 2036763"/>
                  <a:gd name="connsiteY226" fmla="*/ 945744 h 957263"/>
                  <a:gd name="connsiteX227" fmla="*/ 1004491 w 2036763"/>
                  <a:gd name="connsiteY227" fmla="*/ 951702 h 957263"/>
                  <a:gd name="connsiteX228" fmla="*/ 873522 w 2036763"/>
                  <a:gd name="connsiteY228" fmla="*/ 957263 h 957263"/>
                  <a:gd name="connsiteX229" fmla="*/ 741760 w 2036763"/>
                  <a:gd name="connsiteY229" fmla="*/ 955277 h 957263"/>
                  <a:gd name="connsiteX230" fmla="*/ 610394 w 2036763"/>
                  <a:gd name="connsiteY230" fmla="*/ 945744 h 957263"/>
                  <a:gd name="connsiteX231" fmla="*/ 545307 w 2036763"/>
                  <a:gd name="connsiteY231" fmla="*/ 936211 h 957263"/>
                  <a:gd name="connsiteX232" fmla="*/ 490538 w 2036763"/>
                  <a:gd name="connsiteY232" fmla="*/ 928664 h 957263"/>
                  <a:gd name="connsiteX233" fmla="*/ 404813 w 2036763"/>
                  <a:gd name="connsiteY233" fmla="*/ 913173 h 957263"/>
                  <a:gd name="connsiteX234" fmla="*/ 347266 w 2036763"/>
                  <a:gd name="connsiteY234" fmla="*/ 899668 h 957263"/>
                  <a:gd name="connsiteX235" fmla="*/ 290513 w 2036763"/>
                  <a:gd name="connsiteY235" fmla="*/ 882589 h 957263"/>
                  <a:gd name="connsiteX236" fmla="*/ 236141 w 2036763"/>
                  <a:gd name="connsiteY236" fmla="*/ 860742 h 957263"/>
                  <a:gd name="connsiteX237" fmla="*/ 184150 w 2036763"/>
                  <a:gd name="connsiteY237" fmla="*/ 832938 h 957263"/>
                  <a:gd name="connsiteX238" fmla="*/ 136922 w 2036763"/>
                  <a:gd name="connsiteY238" fmla="*/ 798381 h 957263"/>
                  <a:gd name="connsiteX239" fmla="*/ 115094 w 2036763"/>
                  <a:gd name="connsiteY239" fmla="*/ 778124 h 957263"/>
                  <a:gd name="connsiteX240" fmla="*/ 103982 w 2036763"/>
                  <a:gd name="connsiteY240" fmla="*/ 766208 h 957263"/>
                  <a:gd name="connsiteX241" fmla="*/ 83344 w 2036763"/>
                  <a:gd name="connsiteY241" fmla="*/ 739992 h 957263"/>
                  <a:gd name="connsiteX242" fmla="*/ 65088 w 2036763"/>
                  <a:gd name="connsiteY242" fmla="*/ 711393 h 957263"/>
                  <a:gd name="connsiteX243" fmla="*/ 50403 w 2036763"/>
                  <a:gd name="connsiteY243" fmla="*/ 680411 h 957263"/>
                  <a:gd name="connsiteX244" fmla="*/ 44053 w 2036763"/>
                  <a:gd name="connsiteY244" fmla="*/ 664126 h 957263"/>
                  <a:gd name="connsiteX245" fmla="*/ 43657 w 2036763"/>
                  <a:gd name="connsiteY245" fmla="*/ 682397 h 957263"/>
                  <a:gd name="connsiteX246" fmla="*/ 44450 w 2036763"/>
                  <a:gd name="connsiteY246" fmla="*/ 719735 h 957263"/>
                  <a:gd name="connsiteX247" fmla="*/ 46038 w 2036763"/>
                  <a:gd name="connsiteY247" fmla="*/ 738006 h 957263"/>
                  <a:gd name="connsiteX248" fmla="*/ 45641 w 2036763"/>
                  <a:gd name="connsiteY248" fmla="*/ 743170 h 957263"/>
                  <a:gd name="connsiteX249" fmla="*/ 40085 w 2036763"/>
                  <a:gd name="connsiteY249" fmla="*/ 749922 h 957263"/>
                  <a:gd name="connsiteX250" fmla="*/ 31353 w 2036763"/>
                  <a:gd name="connsiteY250" fmla="*/ 751511 h 957263"/>
                  <a:gd name="connsiteX251" fmla="*/ 24210 w 2036763"/>
                  <a:gd name="connsiteY251" fmla="*/ 746745 h 957263"/>
                  <a:gd name="connsiteX252" fmla="*/ 22622 w 2036763"/>
                  <a:gd name="connsiteY252" fmla="*/ 741581 h 957263"/>
                  <a:gd name="connsiteX253" fmla="*/ 19844 w 2036763"/>
                  <a:gd name="connsiteY253" fmla="*/ 720132 h 957263"/>
                  <a:gd name="connsiteX254" fmla="*/ 17860 w 2036763"/>
                  <a:gd name="connsiteY254" fmla="*/ 678028 h 957263"/>
                  <a:gd name="connsiteX255" fmla="*/ 19447 w 2036763"/>
                  <a:gd name="connsiteY255" fmla="*/ 635527 h 957263"/>
                  <a:gd name="connsiteX256" fmla="*/ 24210 w 2036763"/>
                  <a:gd name="connsiteY256" fmla="*/ 593821 h 957263"/>
                  <a:gd name="connsiteX257" fmla="*/ 28178 w 2036763"/>
                  <a:gd name="connsiteY257" fmla="*/ 573166 h 957263"/>
                  <a:gd name="connsiteX258" fmla="*/ 28575 w 2036763"/>
                  <a:gd name="connsiteY258" fmla="*/ 558470 h 957263"/>
                  <a:gd name="connsiteX259" fmla="*/ 30163 w 2036763"/>
                  <a:gd name="connsiteY259" fmla="*/ 544170 h 957263"/>
                  <a:gd name="connsiteX260" fmla="*/ 24210 w 2036763"/>
                  <a:gd name="connsiteY260" fmla="*/ 530268 h 957263"/>
                  <a:gd name="connsiteX261" fmla="*/ 13891 w 2036763"/>
                  <a:gd name="connsiteY261" fmla="*/ 501272 h 957263"/>
                  <a:gd name="connsiteX262" fmla="*/ 5953 w 2036763"/>
                  <a:gd name="connsiteY262" fmla="*/ 471482 h 957263"/>
                  <a:gd name="connsiteX263" fmla="*/ 1588 w 2036763"/>
                  <a:gd name="connsiteY263" fmla="*/ 440103 h 957263"/>
                  <a:gd name="connsiteX264" fmla="*/ 0 w 2036763"/>
                  <a:gd name="connsiteY264" fmla="*/ 424215 h 957263"/>
                  <a:gd name="connsiteX265" fmla="*/ 0 w 2036763"/>
                  <a:gd name="connsiteY265" fmla="*/ 419845 h 957263"/>
                  <a:gd name="connsiteX266" fmla="*/ 3969 w 2036763"/>
                  <a:gd name="connsiteY266" fmla="*/ 415873 h 957263"/>
                  <a:gd name="connsiteX267" fmla="*/ 9525 w 2036763"/>
                  <a:gd name="connsiteY267" fmla="*/ 415873 h 957263"/>
                  <a:gd name="connsiteX268" fmla="*/ 14288 w 2036763"/>
                  <a:gd name="connsiteY268" fmla="*/ 420242 h 957263"/>
                  <a:gd name="connsiteX269" fmla="*/ 14685 w 2036763"/>
                  <a:gd name="connsiteY269" fmla="*/ 424215 h 957263"/>
                  <a:gd name="connsiteX270" fmla="*/ 17860 w 2036763"/>
                  <a:gd name="connsiteY270" fmla="*/ 446855 h 957263"/>
                  <a:gd name="connsiteX271" fmla="*/ 29369 w 2036763"/>
                  <a:gd name="connsiteY271" fmla="*/ 490548 h 957263"/>
                  <a:gd name="connsiteX272" fmla="*/ 37307 w 2036763"/>
                  <a:gd name="connsiteY272" fmla="*/ 511202 h 957263"/>
                  <a:gd name="connsiteX273" fmla="*/ 44450 w 2036763"/>
                  <a:gd name="connsiteY273" fmla="*/ 488959 h 957263"/>
                  <a:gd name="connsiteX274" fmla="*/ 64691 w 2036763"/>
                  <a:gd name="connsiteY274" fmla="*/ 447650 h 957263"/>
                  <a:gd name="connsiteX275" fmla="*/ 76994 w 2036763"/>
                  <a:gd name="connsiteY275" fmla="*/ 427789 h 957263"/>
                  <a:gd name="connsiteX276" fmla="*/ 87710 w 2036763"/>
                  <a:gd name="connsiteY276" fmla="*/ 405149 h 957263"/>
                  <a:gd name="connsiteX277" fmla="*/ 111522 w 2036763"/>
                  <a:gd name="connsiteY277" fmla="*/ 361059 h 957263"/>
                  <a:gd name="connsiteX278" fmla="*/ 138113 w 2036763"/>
                  <a:gd name="connsiteY278" fmla="*/ 319353 h 957263"/>
                  <a:gd name="connsiteX279" fmla="*/ 168275 w 2036763"/>
                  <a:gd name="connsiteY279" fmla="*/ 280824 h 957263"/>
                  <a:gd name="connsiteX280" fmla="*/ 200025 w 2036763"/>
                  <a:gd name="connsiteY280" fmla="*/ 244678 h 957263"/>
                  <a:gd name="connsiteX281" fmla="*/ 234950 w 2036763"/>
                  <a:gd name="connsiteY281" fmla="*/ 212107 h 957263"/>
                  <a:gd name="connsiteX282" fmla="*/ 271860 w 2036763"/>
                  <a:gd name="connsiteY282" fmla="*/ 183111 h 957263"/>
                  <a:gd name="connsiteX283" fmla="*/ 311150 w 2036763"/>
                  <a:gd name="connsiteY283" fmla="*/ 158485 h 957263"/>
                  <a:gd name="connsiteX284" fmla="*/ 331788 w 2036763"/>
                  <a:gd name="connsiteY284" fmla="*/ 147760 h 957263"/>
                  <a:gd name="connsiteX285" fmla="*/ 359966 w 2036763"/>
                  <a:gd name="connsiteY285" fmla="*/ 134255 h 957263"/>
                  <a:gd name="connsiteX286" fmla="*/ 417513 w 2036763"/>
                  <a:gd name="connsiteY286" fmla="*/ 109629 h 957263"/>
                  <a:gd name="connsiteX287" fmla="*/ 476250 w 2036763"/>
                  <a:gd name="connsiteY287" fmla="*/ 88179 h 957263"/>
                  <a:gd name="connsiteX288" fmla="*/ 536575 w 2036763"/>
                  <a:gd name="connsiteY288" fmla="*/ 69908 h 957263"/>
                  <a:gd name="connsiteX289" fmla="*/ 627063 w 2036763"/>
                  <a:gd name="connsiteY289" fmla="*/ 46473 h 957263"/>
                  <a:gd name="connsiteX290" fmla="*/ 749300 w 2036763"/>
                  <a:gd name="connsiteY290" fmla="*/ 23832 h 957263"/>
                  <a:gd name="connsiteX291" fmla="*/ 809625 w 2036763"/>
                  <a:gd name="connsiteY291" fmla="*/ 15094 h 957263"/>
                  <a:gd name="connsiteX292" fmla="*/ 873522 w 2036763"/>
                  <a:gd name="connsiteY292" fmla="*/ 7547 h 95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</a:cxnLst>
                <a:rect l="l" t="t" r="r" b="b"/>
                <a:pathLst>
                  <a:path w="2036763" h="957263">
                    <a:moveTo>
                      <a:pt x="53183" y="587375"/>
                    </a:moveTo>
                    <a:lnTo>
                      <a:pt x="52388" y="587772"/>
                    </a:lnTo>
                    <a:lnTo>
                      <a:pt x="52388" y="588964"/>
                    </a:lnTo>
                    <a:lnTo>
                      <a:pt x="53580" y="604858"/>
                    </a:lnTo>
                    <a:lnTo>
                      <a:pt x="57950" y="634658"/>
                    </a:lnTo>
                    <a:lnTo>
                      <a:pt x="66294" y="662471"/>
                    </a:lnTo>
                    <a:lnTo>
                      <a:pt x="77815" y="688298"/>
                    </a:lnTo>
                    <a:lnTo>
                      <a:pt x="91721" y="711741"/>
                    </a:lnTo>
                    <a:lnTo>
                      <a:pt x="108010" y="733992"/>
                    </a:lnTo>
                    <a:lnTo>
                      <a:pt x="136615" y="763394"/>
                    </a:lnTo>
                    <a:lnTo>
                      <a:pt x="180715" y="796771"/>
                    </a:lnTo>
                    <a:lnTo>
                      <a:pt x="228788" y="824187"/>
                    </a:lnTo>
                    <a:lnTo>
                      <a:pt x="279244" y="845643"/>
                    </a:lnTo>
                    <a:lnTo>
                      <a:pt x="328906" y="862728"/>
                    </a:lnTo>
                    <a:lnTo>
                      <a:pt x="352744" y="869483"/>
                    </a:lnTo>
                    <a:lnTo>
                      <a:pt x="407968" y="883787"/>
                    </a:lnTo>
                    <a:lnTo>
                      <a:pt x="519608" y="906038"/>
                    </a:lnTo>
                    <a:lnTo>
                      <a:pt x="631646" y="920342"/>
                    </a:lnTo>
                    <a:lnTo>
                      <a:pt x="745272" y="928686"/>
                    </a:lnTo>
                    <a:lnTo>
                      <a:pt x="801688" y="930275"/>
                    </a:lnTo>
                    <a:lnTo>
                      <a:pt x="748053" y="923918"/>
                    </a:lnTo>
                    <a:lnTo>
                      <a:pt x="695213" y="915971"/>
                    </a:lnTo>
                    <a:lnTo>
                      <a:pt x="636810" y="905640"/>
                    </a:lnTo>
                    <a:lnTo>
                      <a:pt x="520403" y="879814"/>
                    </a:lnTo>
                    <a:lnTo>
                      <a:pt x="434190" y="853987"/>
                    </a:lnTo>
                    <a:lnTo>
                      <a:pt x="377376" y="833325"/>
                    </a:lnTo>
                    <a:lnTo>
                      <a:pt x="321755" y="809883"/>
                    </a:lnTo>
                    <a:lnTo>
                      <a:pt x="267723" y="782466"/>
                    </a:lnTo>
                    <a:lnTo>
                      <a:pt x="241501" y="766970"/>
                    </a:lnTo>
                    <a:lnTo>
                      <a:pt x="215280" y="750680"/>
                    </a:lnTo>
                    <a:lnTo>
                      <a:pt x="163234" y="711741"/>
                    </a:lnTo>
                    <a:lnTo>
                      <a:pt x="114366" y="666445"/>
                    </a:lnTo>
                    <a:lnTo>
                      <a:pt x="71061" y="615586"/>
                    </a:lnTo>
                    <a:close/>
                    <a:moveTo>
                      <a:pt x="1748621" y="201613"/>
                    </a:moveTo>
                    <a:lnTo>
                      <a:pt x="1766058" y="219076"/>
                    </a:lnTo>
                    <a:lnTo>
                      <a:pt x="1798950" y="257176"/>
                    </a:lnTo>
                    <a:lnTo>
                      <a:pt x="1827483" y="298847"/>
                    </a:lnTo>
                    <a:lnTo>
                      <a:pt x="1850468" y="344091"/>
                    </a:lnTo>
                    <a:lnTo>
                      <a:pt x="1867508" y="392113"/>
                    </a:lnTo>
                    <a:lnTo>
                      <a:pt x="1877812" y="442120"/>
                    </a:lnTo>
                    <a:lnTo>
                      <a:pt x="1880189" y="494110"/>
                    </a:lnTo>
                    <a:lnTo>
                      <a:pt x="1873452" y="546498"/>
                    </a:lnTo>
                    <a:lnTo>
                      <a:pt x="1866319" y="573088"/>
                    </a:lnTo>
                    <a:lnTo>
                      <a:pt x="1857205" y="602060"/>
                    </a:lnTo>
                    <a:lnTo>
                      <a:pt x="1831446" y="654448"/>
                    </a:lnTo>
                    <a:lnTo>
                      <a:pt x="1799743" y="700882"/>
                    </a:lnTo>
                    <a:lnTo>
                      <a:pt x="1762095" y="740967"/>
                    </a:lnTo>
                    <a:lnTo>
                      <a:pt x="1741488" y="758826"/>
                    </a:lnTo>
                    <a:lnTo>
                      <a:pt x="1766851" y="748110"/>
                    </a:lnTo>
                    <a:lnTo>
                      <a:pt x="1791420" y="736601"/>
                    </a:lnTo>
                    <a:lnTo>
                      <a:pt x="1816387" y="725489"/>
                    </a:lnTo>
                    <a:lnTo>
                      <a:pt x="1866319" y="698501"/>
                    </a:lnTo>
                    <a:lnTo>
                      <a:pt x="1913478" y="666354"/>
                    </a:lnTo>
                    <a:lnTo>
                      <a:pt x="1944785" y="636588"/>
                    </a:lnTo>
                    <a:lnTo>
                      <a:pt x="1963806" y="613173"/>
                    </a:lnTo>
                    <a:lnTo>
                      <a:pt x="1972129" y="600870"/>
                    </a:lnTo>
                    <a:lnTo>
                      <a:pt x="1980451" y="587376"/>
                    </a:lnTo>
                    <a:lnTo>
                      <a:pt x="1993924" y="559595"/>
                    </a:lnTo>
                    <a:lnTo>
                      <a:pt x="2003435" y="530623"/>
                    </a:lnTo>
                    <a:lnTo>
                      <a:pt x="2008587" y="501254"/>
                    </a:lnTo>
                    <a:lnTo>
                      <a:pt x="2009776" y="471091"/>
                    </a:lnTo>
                    <a:lnTo>
                      <a:pt x="2006209" y="441326"/>
                    </a:lnTo>
                    <a:lnTo>
                      <a:pt x="1998284" y="411957"/>
                    </a:lnTo>
                    <a:lnTo>
                      <a:pt x="1985602" y="383779"/>
                    </a:lnTo>
                    <a:lnTo>
                      <a:pt x="1977280" y="369888"/>
                    </a:lnTo>
                    <a:lnTo>
                      <a:pt x="1962221" y="348457"/>
                    </a:lnTo>
                    <a:lnTo>
                      <a:pt x="1926951" y="310754"/>
                    </a:lnTo>
                    <a:lnTo>
                      <a:pt x="1886926" y="279004"/>
                    </a:lnTo>
                    <a:lnTo>
                      <a:pt x="1844127" y="252016"/>
                    </a:lnTo>
                    <a:lnTo>
                      <a:pt x="1822727" y="239713"/>
                    </a:lnTo>
                    <a:lnTo>
                      <a:pt x="1786269" y="219869"/>
                    </a:lnTo>
                    <a:close/>
                    <a:moveTo>
                      <a:pt x="1135063" y="76200"/>
                    </a:moveTo>
                    <a:lnTo>
                      <a:pt x="1025129" y="77788"/>
                    </a:lnTo>
                    <a:lnTo>
                      <a:pt x="915988" y="83344"/>
                    </a:lnTo>
                    <a:lnTo>
                      <a:pt x="807244" y="93663"/>
                    </a:lnTo>
                    <a:lnTo>
                      <a:pt x="754063" y="100013"/>
                    </a:lnTo>
                    <a:lnTo>
                      <a:pt x="698500" y="107553"/>
                    </a:lnTo>
                    <a:lnTo>
                      <a:pt x="615157" y="123031"/>
                    </a:lnTo>
                    <a:lnTo>
                      <a:pt x="560388" y="136128"/>
                    </a:lnTo>
                    <a:lnTo>
                      <a:pt x="506016" y="152003"/>
                    </a:lnTo>
                    <a:lnTo>
                      <a:pt x="452438" y="171053"/>
                    </a:lnTo>
                    <a:lnTo>
                      <a:pt x="400050" y="193278"/>
                    </a:lnTo>
                    <a:lnTo>
                      <a:pt x="349250" y="219472"/>
                    </a:lnTo>
                    <a:lnTo>
                      <a:pt x="323850" y="233760"/>
                    </a:lnTo>
                    <a:lnTo>
                      <a:pt x="302419" y="247253"/>
                    </a:lnTo>
                    <a:lnTo>
                      <a:pt x="259557" y="276622"/>
                    </a:lnTo>
                    <a:lnTo>
                      <a:pt x="219075" y="308769"/>
                    </a:lnTo>
                    <a:lnTo>
                      <a:pt x="180182" y="344488"/>
                    </a:lnTo>
                    <a:lnTo>
                      <a:pt x="162322" y="363935"/>
                    </a:lnTo>
                    <a:lnTo>
                      <a:pt x="148432" y="379413"/>
                    </a:lnTo>
                    <a:lnTo>
                      <a:pt x="120650" y="412353"/>
                    </a:lnTo>
                    <a:lnTo>
                      <a:pt x="107157" y="429816"/>
                    </a:lnTo>
                    <a:lnTo>
                      <a:pt x="92869" y="460772"/>
                    </a:lnTo>
                    <a:lnTo>
                      <a:pt x="69057" y="523875"/>
                    </a:lnTo>
                    <a:lnTo>
                      <a:pt x="60325" y="556419"/>
                    </a:lnTo>
                    <a:lnTo>
                      <a:pt x="72628" y="576660"/>
                    </a:lnTo>
                    <a:lnTo>
                      <a:pt x="101600" y="614363"/>
                    </a:lnTo>
                    <a:lnTo>
                      <a:pt x="117078" y="631825"/>
                    </a:lnTo>
                    <a:lnTo>
                      <a:pt x="136525" y="652066"/>
                    </a:lnTo>
                    <a:lnTo>
                      <a:pt x="178197" y="688579"/>
                    </a:lnTo>
                    <a:lnTo>
                      <a:pt x="222647" y="720725"/>
                    </a:lnTo>
                    <a:lnTo>
                      <a:pt x="269478" y="748507"/>
                    </a:lnTo>
                    <a:lnTo>
                      <a:pt x="317500" y="773510"/>
                    </a:lnTo>
                    <a:lnTo>
                      <a:pt x="367110" y="794544"/>
                    </a:lnTo>
                    <a:lnTo>
                      <a:pt x="442516" y="821532"/>
                    </a:lnTo>
                    <a:lnTo>
                      <a:pt x="492919" y="836613"/>
                    </a:lnTo>
                    <a:lnTo>
                      <a:pt x="547688" y="851694"/>
                    </a:lnTo>
                    <a:lnTo>
                      <a:pt x="656829" y="875110"/>
                    </a:lnTo>
                    <a:lnTo>
                      <a:pt x="767160" y="892176"/>
                    </a:lnTo>
                    <a:lnTo>
                      <a:pt x="877888" y="902891"/>
                    </a:lnTo>
                    <a:lnTo>
                      <a:pt x="933450" y="905669"/>
                    </a:lnTo>
                    <a:lnTo>
                      <a:pt x="977107" y="906463"/>
                    </a:lnTo>
                    <a:lnTo>
                      <a:pt x="1064419" y="905669"/>
                    </a:lnTo>
                    <a:lnTo>
                      <a:pt x="1152128" y="900907"/>
                    </a:lnTo>
                    <a:lnTo>
                      <a:pt x="1239441" y="892176"/>
                    </a:lnTo>
                    <a:lnTo>
                      <a:pt x="1326357" y="879476"/>
                    </a:lnTo>
                    <a:lnTo>
                      <a:pt x="1412875" y="862410"/>
                    </a:lnTo>
                    <a:lnTo>
                      <a:pt x="1498203" y="841376"/>
                    </a:lnTo>
                    <a:lnTo>
                      <a:pt x="1583135" y="816372"/>
                    </a:lnTo>
                    <a:lnTo>
                      <a:pt x="1625203" y="802482"/>
                    </a:lnTo>
                    <a:lnTo>
                      <a:pt x="1647429" y="791369"/>
                    </a:lnTo>
                    <a:lnTo>
                      <a:pt x="1690688" y="765969"/>
                    </a:lnTo>
                    <a:lnTo>
                      <a:pt x="1710532" y="751682"/>
                    </a:lnTo>
                    <a:lnTo>
                      <a:pt x="1732360" y="735410"/>
                    </a:lnTo>
                    <a:lnTo>
                      <a:pt x="1770857" y="696516"/>
                    </a:lnTo>
                    <a:lnTo>
                      <a:pt x="1803401" y="652463"/>
                    </a:lnTo>
                    <a:lnTo>
                      <a:pt x="1828801" y="603647"/>
                    </a:lnTo>
                    <a:lnTo>
                      <a:pt x="1847057" y="551260"/>
                    </a:lnTo>
                    <a:lnTo>
                      <a:pt x="1855788" y="496491"/>
                    </a:lnTo>
                    <a:lnTo>
                      <a:pt x="1855788" y="454422"/>
                    </a:lnTo>
                    <a:lnTo>
                      <a:pt x="1852613" y="426244"/>
                    </a:lnTo>
                    <a:lnTo>
                      <a:pt x="1846660" y="397669"/>
                    </a:lnTo>
                    <a:lnTo>
                      <a:pt x="1837135" y="369491"/>
                    </a:lnTo>
                    <a:lnTo>
                      <a:pt x="1831182" y="355600"/>
                    </a:lnTo>
                    <a:lnTo>
                      <a:pt x="1824435" y="340122"/>
                    </a:lnTo>
                    <a:lnTo>
                      <a:pt x="1808957" y="311944"/>
                    </a:lnTo>
                    <a:lnTo>
                      <a:pt x="1782366" y="271860"/>
                    </a:lnTo>
                    <a:lnTo>
                      <a:pt x="1739901" y="225028"/>
                    </a:lnTo>
                    <a:lnTo>
                      <a:pt x="1692672" y="184944"/>
                    </a:lnTo>
                    <a:lnTo>
                      <a:pt x="1666875" y="167481"/>
                    </a:lnTo>
                    <a:lnTo>
                      <a:pt x="1643857" y="158750"/>
                    </a:lnTo>
                    <a:lnTo>
                      <a:pt x="1620044" y="150813"/>
                    </a:lnTo>
                    <a:lnTo>
                      <a:pt x="1567657" y="134541"/>
                    </a:lnTo>
                    <a:lnTo>
                      <a:pt x="1461294" y="109141"/>
                    </a:lnTo>
                    <a:lnTo>
                      <a:pt x="1353344" y="91281"/>
                    </a:lnTo>
                    <a:lnTo>
                      <a:pt x="1244203" y="80963"/>
                    </a:lnTo>
                    <a:close/>
                    <a:moveTo>
                      <a:pt x="1053039" y="28575"/>
                    </a:moveTo>
                    <a:lnTo>
                      <a:pt x="995853" y="28971"/>
                    </a:lnTo>
                    <a:lnTo>
                      <a:pt x="881879" y="36896"/>
                    </a:lnTo>
                    <a:lnTo>
                      <a:pt x="767905" y="51161"/>
                    </a:lnTo>
                    <a:lnTo>
                      <a:pt x="655123" y="72954"/>
                    </a:lnTo>
                    <a:lnTo>
                      <a:pt x="599525" y="86823"/>
                    </a:lnTo>
                    <a:lnTo>
                      <a:pt x="547503" y="99899"/>
                    </a:lnTo>
                    <a:lnTo>
                      <a:pt x="468872" y="123278"/>
                    </a:lnTo>
                    <a:lnTo>
                      <a:pt x="416452" y="141505"/>
                    </a:lnTo>
                    <a:lnTo>
                      <a:pt x="366018" y="163298"/>
                    </a:lnTo>
                    <a:lnTo>
                      <a:pt x="317172" y="189450"/>
                    </a:lnTo>
                    <a:lnTo>
                      <a:pt x="270709" y="220358"/>
                    </a:lnTo>
                    <a:lnTo>
                      <a:pt x="227422" y="256812"/>
                    </a:lnTo>
                    <a:lnTo>
                      <a:pt x="207963" y="277813"/>
                    </a:lnTo>
                    <a:lnTo>
                      <a:pt x="227422" y="261171"/>
                    </a:lnTo>
                    <a:lnTo>
                      <a:pt x="267532" y="231849"/>
                    </a:lnTo>
                    <a:lnTo>
                      <a:pt x="309229" y="205300"/>
                    </a:lnTo>
                    <a:lnTo>
                      <a:pt x="352516" y="181526"/>
                    </a:lnTo>
                    <a:lnTo>
                      <a:pt x="397390" y="160128"/>
                    </a:lnTo>
                    <a:lnTo>
                      <a:pt x="442662" y="141505"/>
                    </a:lnTo>
                    <a:lnTo>
                      <a:pt x="512556" y="117334"/>
                    </a:lnTo>
                    <a:lnTo>
                      <a:pt x="608262" y="93163"/>
                    </a:lnTo>
                    <a:lnTo>
                      <a:pt x="705160" y="75332"/>
                    </a:lnTo>
                    <a:lnTo>
                      <a:pt x="802455" y="63445"/>
                    </a:lnTo>
                    <a:lnTo>
                      <a:pt x="898558" y="55520"/>
                    </a:lnTo>
                    <a:lnTo>
                      <a:pt x="946213" y="52746"/>
                    </a:lnTo>
                    <a:lnTo>
                      <a:pt x="1012532" y="49180"/>
                    </a:lnTo>
                    <a:lnTo>
                      <a:pt x="1147156" y="47991"/>
                    </a:lnTo>
                    <a:lnTo>
                      <a:pt x="1283369" y="54331"/>
                    </a:lnTo>
                    <a:lnTo>
                      <a:pt x="1384238" y="65426"/>
                    </a:lnTo>
                    <a:lnTo>
                      <a:pt x="1450955" y="76521"/>
                    </a:lnTo>
                    <a:lnTo>
                      <a:pt x="1484313" y="82861"/>
                    </a:lnTo>
                    <a:lnTo>
                      <a:pt x="1458103" y="75332"/>
                    </a:lnTo>
                    <a:lnTo>
                      <a:pt x="1405286" y="61860"/>
                    </a:lnTo>
                    <a:lnTo>
                      <a:pt x="1325067" y="46406"/>
                    </a:lnTo>
                    <a:lnTo>
                      <a:pt x="1216256" y="34122"/>
                    </a:lnTo>
                    <a:lnTo>
                      <a:pt x="1107047" y="28971"/>
                    </a:lnTo>
                    <a:close/>
                    <a:moveTo>
                      <a:pt x="1000522" y="0"/>
                    </a:moveTo>
                    <a:lnTo>
                      <a:pt x="1127919" y="794"/>
                    </a:lnTo>
                    <a:lnTo>
                      <a:pt x="1255713" y="10725"/>
                    </a:lnTo>
                    <a:lnTo>
                      <a:pt x="1318816" y="19860"/>
                    </a:lnTo>
                    <a:lnTo>
                      <a:pt x="1362075" y="26613"/>
                    </a:lnTo>
                    <a:lnTo>
                      <a:pt x="1448991" y="45679"/>
                    </a:lnTo>
                    <a:lnTo>
                      <a:pt x="1534319" y="72291"/>
                    </a:lnTo>
                    <a:lnTo>
                      <a:pt x="1596629" y="98507"/>
                    </a:lnTo>
                    <a:lnTo>
                      <a:pt x="1636713" y="119956"/>
                    </a:lnTo>
                    <a:lnTo>
                      <a:pt x="1656160" y="131078"/>
                    </a:lnTo>
                    <a:lnTo>
                      <a:pt x="1683544" y="141405"/>
                    </a:lnTo>
                    <a:lnTo>
                      <a:pt x="1737519" y="163648"/>
                    </a:lnTo>
                    <a:lnTo>
                      <a:pt x="1791097" y="188672"/>
                    </a:lnTo>
                    <a:lnTo>
                      <a:pt x="1843088" y="216874"/>
                    </a:lnTo>
                    <a:lnTo>
                      <a:pt x="1868885" y="232365"/>
                    </a:lnTo>
                    <a:lnTo>
                      <a:pt x="1888729" y="245472"/>
                    </a:lnTo>
                    <a:lnTo>
                      <a:pt x="1927225" y="274866"/>
                    </a:lnTo>
                    <a:lnTo>
                      <a:pt x="1962944" y="309025"/>
                    </a:lnTo>
                    <a:lnTo>
                      <a:pt x="1993901" y="347157"/>
                    </a:lnTo>
                    <a:lnTo>
                      <a:pt x="2017316" y="389658"/>
                    </a:lnTo>
                    <a:lnTo>
                      <a:pt x="2029222" y="424215"/>
                    </a:lnTo>
                    <a:lnTo>
                      <a:pt x="2034382" y="447650"/>
                    </a:lnTo>
                    <a:lnTo>
                      <a:pt x="2036763" y="473071"/>
                    </a:lnTo>
                    <a:lnTo>
                      <a:pt x="2036763" y="498095"/>
                    </a:lnTo>
                    <a:lnTo>
                      <a:pt x="2033191" y="524310"/>
                    </a:lnTo>
                    <a:lnTo>
                      <a:pt x="2026047" y="551717"/>
                    </a:lnTo>
                    <a:lnTo>
                      <a:pt x="2021682" y="565619"/>
                    </a:lnTo>
                    <a:lnTo>
                      <a:pt x="2015729" y="579919"/>
                    </a:lnTo>
                    <a:lnTo>
                      <a:pt x="2001838" y="606929"/>
                    </a:lnTo>
                    <a:lnTo>
                      <a:pt x="1985963" y="631952"/>
                    </a:lnTo>
                    <a:lnTo>
                      <a:pt x="1968104" y="654593"/>
                    </a:lnTo>
                    <a:lnTo>
                      <a:pt x="1937544" y="685575"/>
                    </a:lnTo>
                    <a:lnTo>
                      <a:pt x="1891904" y="720926"/>
                    </a:lnTo>
                    <a:lnTo>
                      <a:pt x="1841501" y="750320"/>
                    </a:lnTo>
                    <a:lnTo>
                      <a:pt x="1789113" y="775741"/>
                    </a:lnTo>
                    <a:lnTo>
                      <a:pt x="1709341" y="807120"/>
                    </a:lnTo>
                    <a:lnTo>
                      <a:pt x="1659335" y="824994"/>
                    </a:lnTo>
                    <a:lnTo>
                      <a:pt x="1604963" y="844060"/>
                    </a:lnTo>
                    <a:lnTo>
                      <a:pt x="1494235" y="877425"/>
                    </a:lnTo>
                    <a:lnTo>
                      <a:pt x="1381919" y="904038"/>
                    </a:lnTo>
                    <a:lnTo>
                      <a:pt x="1268413" y="922706"/>
                    </a:lnTo>
                    <a:lnTo>
                      <a:pt x="1211660" y="930253"/>
                    </a:lnTo>
                    <a:lnTo>
                      <a:pt x="1141016" y="938992"/>
                    </a:lnTo>
                    <a:lnTo>
                      <a:pt x="1070372" y="945744"/>
                    </a:lnTo>
                    <a:lnTo>
                      <a:pt x="1004491" y="951702"/>
                    </a:lnTo>
                    <a:lnTo>
                      <a:pt x="873522" y="957263"/>
                    </a:lnTo>
                    <a:lnTo>
                      <a:pt x="741760" y="955277"/>
                    </a:lnTo>
                    <a:lnTo>
                      <a:pt x="610394" y="945744"/>
                    </a:lnTo>
                    <a:lnTo>
                      <a:pt x="545307" y="936211"/>
                    </a:lnTo>
                    <a:lnTo>
                      <a:pt x="490538" y="928664"/>
                    </a:lnTo>
                    <a:lnTo>
                      <a:pt x="404813" y="913173"/>
                    </a:lnTo>
                    <a:lnTo>
                      <a:pt x="347266" y="899668"/>
                    </a:lnTo>
                    <a:lnTo>
                      <a:pt x="290513" y="882589"/>
                    </a:lnTo>
                    <a:lnTo>
                      <a:pt x="236141" y="860742"/>
                    </a:lnTo>
                    <a:lnTo>
                      <a:pt x="184150" y="832938"/>
                    </a:lnTo>
                    <a:lnTo>
                      <a:pt x="136922" y="798381"/>
                    </a:lnTo>
                    <a:lnTo>
                      <a:pt x="115094" y="778124"/>
                    </a:lnTo>
                    <a:lnTo>
                      <a:pt x="103982" y="766208"/>
                    </a:lnTo>
                    <a:lnTo>
                      <a:pt x="83344" y="739992"/>
                    </a:lnTo>
                    <a:lnTo>
                      <a:pt x="65088" y="711393"/>
                    </a:lnTo>
                    <a:lnTo>
                      <a:pt x="50403" y="680411"/>
                    </a:lnTo>
                    <a:lnTo>
                      <a:pt x="44053" y="664126"/>
                    </a:lnTo>
                    <a:lnTo>
                      <a:pt x="43657" y="682397"/>
                    </a:lnTo>
                    <a:lnTo>
                      <a:pt x="44450" y="719735"/>
                    </a:lnTo>
                    <a:lnTo>
                      <a:pt x="46038" y="738006"/>
                    </a:lnTo>
                    <a:lnTo>
                      <a:pt x="45641" y="743170"/>
                    </a:lnTo>
                    <a:lnTo>
                      <a:pt x="40085" y="749922"/>
                    </a:lnTo>
                    <a:lnTo>
                      <a:pt x="31353" y="751511"/>
                    </a:lnTo>
                    <a:lnTo>
                      <a:pt x="24210" y="746745"/>
                    </a:lnTo>
                    <a:lnTo>
                      <a:pt x="22622" y="741581"/>
                    </a:lnTo>
                    <a:lnTo>
                      <a:pt x="19844" y="720132"/>
                    </a:lnTo>
                    <a:lnTo>
                      <a:pt x="17860" y="678028"/>
                    </a:lnTo>
                    <a:lnTo>
                      <a:pt x="19447" y="635527"/>
                    </a:lnTo>
                    <a:lnTo>
                      <a:pt x="24210" y="593821"/>
                    </a:lnTo>
                    <a:lnTo>
                      <a:pt x="28178" y="573166"/>
                    </a:lnTo>
                    <a:lnTo>
                      <a:pt x="28575" y="558470"/>
                    </a:lnTo>
                    <a:lnTo>
                      <a:pt x="30163" y="544170"/>
                    </a:lnTo>
                    <a:lnTo>
                      <a:pt x="24210" y="530268"/>
                    </a:lnTo>
                    <a:lnTo>
                      <a:pt x="13891" y="501272"/>
                    </a:lnTo>
                    <a:lnTo>
                      <a:pt x="5953" y="471482"/>
                    </a:lnTo>
                    <a:lnTo>
                      <a:pt x="1588" y="440103"/>
                    </a:lnTo>
                    <a:lnTo>
                      <a:pt x="0" y="424215"/>
                    </a:lnTo>
                    <a:lnTo>
                      <a:pt x="0" y="419845"/>
                    </a:lnTo>
                    <a:lnTo>
                      <a:pt x="3969" y="415873"/>
                    </a:lnTo>
                    <a:lnTo>
                      <a:pt x="9525" y="415873"/>
                    </a:lnTo>
                    <a:lnTo>
                      <a:pt x="14288" y="420242"/>
                    </a:lnTo>
                    <a:lnTo>
                      <a:pt x="14685" y="424215"/>
                    </a:lnTo>
                    <a:lnTo>
                      <a:pt x="17860" y="446855"/>
                    </a:lnTo>
                    <a:lnTo>
                      <a:pt x="29369" y="490548"/>
                    </a:lnTo>
                    <a:lnTo>
                      <a:pt x="37307" y="511202"/>
                    </a:lnTo>
                    <a:lnTo>
                      <a:pt x="44450" y="488959"/>
                    </a:lnTo>
                    <a:lnTo>
                      <a:pt x="64691" y="447650"/>
                    </a:lnTo>
                    <a:lnTo>
                      <a:pt x="76994" y="427789"/>
                    </a:lnTo>
                    <a:lnTo>
                      <a:pt x="87710" y="405149"/>
                    </a:lnTo>
                    <a:lnTo>
                      <a:pt x="111522" y="361059"/>
                    </a:lnTo>
                    <a:lnTo>
                      <a:pt x="138113" y="319353"/>
                    </a:lnTo>
                    <a:lnTo>
                      <a:pt x="168275" y="280824"/>
                    </a:lnTo>
                    <a:lnTo>
                      <a:pt x="200025" y="244678"/>
                    </a:lnTo>
                    <a:lnTo>
                      <a:pt x="234950" y="212107"/>
                    </a:lnTo>
                    <a:lnTo>
                      <a:pt x="271860" y="183111"/>
                    </a:lnTo>
                    <a:lnTo>
                      <a:pt x="311150" y="158485"/>
                    </a:lnTo>
                    <a:lnTo>
                      <a:pt x="331788" y="147760"/>
                    </a:lnTo>
                    <a:lnTo>
                      <a:pt x="359966" y="134255"/>
                    </a:lnTo>
                    <a:lnTo>
                      <a:pt x="417513" y="109629"/>
                    </a:lnTo>
                    <a:lnTo>
                      <a:pt x="476250" y="88179"/>
                    </a:lnTo>
                    <a:lnTo>
                      <a:pt x="536575" y="69908"/>
                    </a:lnTo>
                    <a:lnTo>
                      <a:pt x="627063" y="46473"/>
                    </a:lnTo>
                    <a:lnTo>
                      <a:pt x="749300" y="23832"/>
                    </a:lnTo>
                    <a:lnTo>
                      <a:pt x="809625" y="15094"/>
                    </a:lnTo>
                    <a:lnTo>
                      <a:pt x="873522" y="754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983D17B-EAAC-49E0-A521-249D171D8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41" y="4134188"/>
                <a:ext cx="3912516" cy="2388156"/>
              </a:xfrm>
              <a:custGeom>
                <a:avLst/>
                <a:gdLst>
                  <a:gd name="connsiteX0" fmla="*/ 53183 w 2036763"/>
                  <a:gd name="connsiteY0" fmla="*/ 587375 h 957263"/>
                  <a:gd name="connsiteX1" fmla="*/ 52388 w 2036763"/>
                  <a:gd name="connsiteY1" fmla="*/ 587772 h 957263"/>
                  <a:gd name="connsiteX2" fmla="*/ 52388 w 2036763"/>
                  <a:gd name="connsiteY2" fmla="*/ 588964 h 957263"/>
                  <a:gd name="connsiteX3" fmla="*/ 53580 w 2036763"/>
                  <a:gd name="connsiteY3" fmla="*/ 604858 h 957263"/>
                  <a:gd name="connsiteX4" fmla="*/ 57950 w 2036763"/>
                  <a:gd name="connsiteY4" fmla="*/ 634658 h 957263"/>
                  <a:gd name="connsiteX5" fmla="*/ 66294 w 2036763"/>
                  <a:gd name="connsiteY5" fmla="*/ 662471 h 957263"/>
                  <a:gd name="connsiteX6" fmla="*/ 77815 w 2036763"/>
                  <a:gd name="connsiteY6" fmla="*/ 688298 h 957263"/>
                  <a:gd name="connsiteX7" fmla="*/ 91721 w 2036763"/>
                  <a:gd name="connsiteY7" fmla="*/ 711741 h 957263"/>
                  <a:gd name="connsiteX8" fmla="*/ 108010 w 2036763"/>
                  <a:gd name="connsiteY8" fmla="*/ 733992 h 957263"/>
                  <a:gd name="connsiteX9" fmla="*/ 136615 w 2036763"/>
                  <a:gd name="connsiteY9" fmla="*/ 763394 h 957263"/>
                  <a:gd name="connsiteX10" fmla="*/ 180715 w 2036763"/>
                  <a:gd name="connsiteY10" fmla="*/ 796771 h 957263"/>
                  <a:gd name="connsiteX11" fmla="*/ 228788 w 2036763"/>
                  <a:gd name="connsiteY11" fmla="*/ 824187 h 957263"/>
                  <a:gd name="connsiteX12" fmla="*/ 279244 w 2036763"/>
                  <a:gd name="connsiteY12" fmla="*/ 845643 h 957263"/>
                  <a:gd name="connsiteX13" fmla="*/ 328906 w 2036763"/>
                  <a:gd name="connsiteY13" fmla="*/ 862728 h 957263"/>
                  <a:gd name="connsiteX14" fmla="*/ 352744 w 2036763"/>
                  <a:gd name="connsiteY14" fmla="*/ 869483 h 957263"/>
                  <a:gd name="connsiteX15" fmla="*/ 407968 w 2036763"/>
                  <a:gd name="connsiteY15" fmla="*/ 883787 h 957263"/>
                  <a:gd name="connsiteX16" fmla="*/ 519608 w 2036763"/>
                  <a:gd name="connsiteY16" fmla="*/ 906038 h 957263"/>
                  <a:gd name="connsiteX17" fmla="*/ 631646 w 2036763"/>
                  <a:gd name="connsiteY17" fmla="*/ 920342 h 957263"/>
                  <a:gd name="connsiteX18" fmla="*/ 745272 w 2036763"/>
                  <a:gd name="connsiteY18" fmla="*/ 928686 h 957263"/>
                  <a:gd name="connsiteX19" fmla="*/ 801688 w 2036763"/>
                  <a:gd name="connsiteY19" fmla="*/ 930275 h 957263"/>
                  <a:gd name="connsiteX20" fmla="*/ 748053 w 2036763"/>
                  <a:gd name="connsiteY20" fmla="*/ 923918 h 957263"/>
                  <a:gd name="connsiteX21" fmla="*/ 695213 w 2036763"/>
                  <a:gd name="connsiteY21" fmla="*/ 915971 h 957263"/>
                  <a:gd name="connsiteX22" fmla="*/ 636810 w 2036763"/>
                  <a:gd name="connsiteY22" fmla="*/ 905640 h 957263"/>
                  <a:gd name="connsiteX23" fmla="*/ 520403 w 2036763"/>
                  <a:gd name="connsiteY23" fmla="*/ 879814 h 957263"/>
                  <a:gd name="connsiteX24" fmla="*/ 434190 w 2036763"/>
                  <a:gd name="connsiteY24" fmla="*/ 853987 h 957263"/>
                  <a:gd name="connsiteX25" fmla="*/ 377376 w 2036763"/>
                  <a:gd name="connsiteY25" fmla="*/ 833325 h 957263"/>
                  <a:gd name="connsiteX26" fmla="*/ 321755 w 2036763"/>
                  <a:gd name="connsiteY26" fmla="*/ 809883 h 957263"/>
                  <a:gd name="connsiteX27" fmla="*/ 267723 w 2036763"/>
                  <a:gd name="connsiteY27" fmla="*/ 782466 h 957263"/>
                  <a:gd name="connsiteX28" fmla="*/ 241501 w 2036763"/>
                  <a:gd name="connsiteY28" fmla="*/ 766970 h 957263"/>
                  <a:gd name="connsiteX29" fmla="*/ 215280 w 2036763"/>
                  <a:gd name="connsiteY29" fmla="*/ 750680 h 957263"/>
                  <a:gd name="connsiteX30" fmla="*/ 163234 w 2036763"/>
                  <a:gd name="connsiteY30" fmla="*/ 711741 h 957263"/>
                  <a:gd name="connsiteX31" fmla="*/ 114366 w 2036763"/>
                  <a:gd name="connsiteY31" fmla="*/ 666445 h 957263"/>
                  <a:gd name="connsiteX32" fmla="*/ 71061 w 2036763"/>
                  <a:gd name="connsiteY32" fmla="*/ 615586 h 957263"/>
                  <a:gd name="connsiteX33" fmla="*/ 1748621 w 2036763"/>
                  <a:gd name="connsiteY33" fmla="*/ 201613 h 957263"/>
                  <a:gd name="connsiteX34" fmla="*/ 1766058 w 2036763"/>
                  <a:gd name="connsiteY34" fmla="*/ 219076 h 957263"/>
                  <a:gd name="connsiteX35" fmla="*/ 1798950 w 2036763"/>
                  <a:gd name="connsiteY35" fmla="*/ 257176 h 957263"/>
                  <a:gd name="connsiteX36" fmla="*/ 1827483 w 2036763"/>
                  <a:gd name="connsiteY36" fmla="*/ 298847 h 957263"/>
                  <a:gd name="connsiteX37" fmla="*/ 1850468 w 2036763"/>
                  <a:gd name="connsiteY37" fmla="*/ 344091 h 957263"/>
                  <a:gd name="connsiteX38" fmla="*/ 1867508 w 2036763"/>
                  <a:gd name="connsiteY38" fmla="*/ 392113 h 957263"/>
                  <a:gd name="connsiteX39" fmla="*/ 1877812 w 2036763"/>
                  <a:gd name="connsiteY39" fmla="*/ 442120 h 957263"/>
                  <a:gd name="connsiteX40" fmla="*/ 1880189 w 2036763"/>
                  <a:gd name="connsiteY40" fmla="*/ 494110 h 957263"/>
                  <a:gd name="connsiteX41" fmla="*/ 1873452 w 2036763"/>
                  <a:gd name="connsiteY41" fmla="*/ 546498 h 957263"/>
                  <a:gd name="connsiteX42" fmla="*/ 1866319 w 2036763"/>
                  <a:gd name="connsiteY42" fmla="*/ 573088 h 957263"/>
                  <a:gd name="connsiteX43" fmla="*/ 1857205 w 2036763"/>
                  <a:gd name="connsiteY43" fmla="*/ 602060 h 957263"/>
                  <a:gd name="connsiteX44" fmla="*/ 1831446 w 2036763"/>
                  <a:gd name="connsiteY44" fmla="*/ 654448 h 957263"/>
                  <a:gd name="connsiteX45" fmla="*/ 1799743 w 2036763"/>
                  <a:gd name="connsiteY45" fmla="*/ 700882 h 957263"/>
                  <a:gd name="connsiteX46" fmla="*/ 1762095 w 2036763"/>
                  <a:gd name="connsiteY46" fmla="*/ 740967 h 957263"/>
                  <a:gd name="connsiteX47" fmla="*/ 1741488 w 2036763"/>
                  <a:gd name="connsiteY47" fmla="*/ 758826 h 957263"/>
                  <a:gd name="connsiteX48" fmla="*/ 1766851 w 2036763"/>
                  <a:gd name="connsiteY48" fmla="*/ 748110 h 957263"/>
                  <a:gd name="connsiteX49" fmla="*/ 1791420 w 2036763"/>
                  <a:gd name="connsiteY49" fmla="*/ 736601 h 957263"/>
                  <a:gd name="connsiteX50" fmla="*/ 1816387 w 2036763"/>
                  <a:gd name="connsiteY50" fmla="*/ 725489 h 957263"/>
                  <a:gd name="connsiteX51" fmla="*/ 1866319 w 2036763"/>
                  <a:gd name="connsiteY51" fmla="*/ 698501 h 957263"/>
                  <a:gd name="connsiteX52" fmla="*/ 1913478 w 2036763"/>
                  <a:gd name="connsiteY52" fmla="*/ 666354 h 957263"/>
                  <a:gd name="connsiteX53" fmla="*/ 1944785 w 2036763"/>
                  <a:gd name="connsiteY53" fmla="*/ 636588 h 957263"/>
                  <a:gd name="connsiteX54" fmla="*/ 1963806 w 2036763"/>
                  <a:gd name="connsiteY54" fmla="*/ 613173 h 957263"/>
                  <a:gd name="connsiteX55" fmla="*/ 1972129 w 2036763"/>
                  <a:gd name="connsiteY55" fmla="*/ 600870 h 957263"/>
                  <a:gd name="connsiteX56" fmla="*/ 1980451 w 2036763"/>
                  <a:gd name="connsiteY56" fmla="*/ 587376 h 957263"/>
                  <a:gd name="connsiteX57" fmla="*/ 1993924 w 2036763"/>
                  <a:gd name="connsiteY57" fmla="*/ 559595 h 957263"/>
                  <a:gd name="connsiteX58" fmla="*/ 2003435 w 2036763"/>
                  <a:gd name="connsiteY58" fmla="*/ 530623 h 957263"/>
                  <a:gd name="connsiteX59" fmla="*/ 2008587 w 2036763"/>
                  <a:gd name="connsiteY59" fmla="*/ 501254 h 957263"/>
                  <a:gd name="connsiteX60" fmla="*/ 2009776 w 2036763"/>
                  <a:gd name="connsiteY60" fmla="*/ 471091 h 957263"/>
                  <a:gd name="connsiteX61" fmla="*/ 2006209 w 2036763"/>
                  <a:gd name="connsiteY61" fmla="*/ 441326 h 957263"/>
                  <a:gd name="connsiteX62" fmla="*/ 1998284 w 2036763"/>
                  <a:gd name="connsiteY62" fmla="*/ 411957 h 957263"/>
                  <a:gd name="connsiteX63" fmla="*/ 1985602 w 2036763"/>
                  <a:gd name="connsiteY63" fmla="*/ 383779 h 957263"/>
                  <a:gd name="connsiteX64" fmla="*/ 1977280 w 2036763"/>
                  <a:gd name="connsiteY64" fmla="*/ 369888 h 957263"/>
                  <a:gd name="connsiteX65" fmla="*/ 1962221 w 2036763"/>
                  <a:gd name="connsiteY65" fmla="*/ 348457 h 957263"/>
                  <a:gd name="connsiteX66" fmla="*/ 1926951 w 2036763"/>
                  <a:gd name="connsiteY66" fmla="*/ 310754 h 957263"/>
                  <a:gd name="connsiteX67" fmla="*/ 1886926 w 2036763"/>
                  <a:gd name="connsiteY67" fmla="*/ 279004 h 957263"/>
                  <a:gd name="connsiteX68" fmla="*/ 1844127 w 2036763"/>
                  <a:gd name="connsiteY68" fmla="*/ 252016 h 957263"/>
                  <a:gd name="connsiteX69" fmla="*/ 1822727 w 2036763"/>
                  <a:gd name="connsiteY69" fmla="*/ 239713 h 957263"/>
                  <a:gd name="connsiteX70" fmla="*/ 1786269 w 2036763"/>
                  <a:gd name="connsiteY70" fmla="*/ 219869 h 957263"/>
                  <a:gd name="connsiteX71" fmla="*/ 1135063 w 2036763"/>
                  <a:gd name="connsiteY71" fmla="*/ 76200 h 957263"/>
                  <a:gd name="connsiteX72" fmla="*/ 1025129 w 2036763"/>
                  <a:gd name="connsiteY72" fmla="*/ 77788 h 957263"/>
                  <a:gd name="connsiteX73" fmla="*/ 915988 w 2036763"/>
                  <a:gd name="connsiteY73" fmla="*/ 83344 h 957263"/>
                  <a:gd name="connsiteX74" fmla="*/ 807244 w 2036763"/>
                  <a:gd name="connsiteY74" fmla="*/ 93663 h 957263"/>
                  <a:gd name="connsiteX75" fmla="*/ 754063 w 2036763"/>
                  <a:gd name="connsiteY75" fmla="*/ 100013 h 957263"/>
                  <a:gd name="connsiteX76" fmla="*/ 698500 w 2036763"/>
                  <a:gd name="connsiteY76" fmla="*/ 107553 h 957263"/>
                  <a:gd name="connsiteX77" fmla="*/ 615157 w 2036763"/>
                  <a:gd name="connsiteY77" fmla="*/ 123031 h 957263"/>
                  <a:gd name="connsiteX78" fmla="*/ 560388 w 2036763"/>
                  <a:gd name="connsiteY78" fmla="*/ 136128 h 957263"/>
                  <a:gd name="connsiteX79" fmla="*/ 506016 w 2036763"/>
                  <a:gd name="connsiteY79" fmla="*/ 152003 h 957263"/>
                  <a:gd name="connsiteX80" fmla="*/ 452438 w 2036763"/>
                  <a:gd name="connsiteY80" fmla="*/ 171053 h 957263"/>
                  <a:gd name="connsiteX81" fmla="*/ 400050 w 2036763"/>
                  <a:gd name="connsiteY81" fmla="*/ 193278 h 957263"/>
                  <a:gd name="connsiteX82" fmla="*/ 349250 w 2036763"/>
                  <a:gd name="connsiteY82" fmla="*/ 219472 h 957263"/>
                  <a:gd name="connsiteX83" fmla="*/ 323850 w 2036763"/>
                  <a:gd name="connsiteY83" fmla="*/ 233760 h 957263"/>
                  <a:gd name="connsiteX84" fmla="*/ 302419 w 2036763"/>
                  <a:gd name="connsiteY84" fmla="*/ 247253 h 957263"/>
                  <a:gd name="connsiteX85" fmla="*/ 259557 w 2036763"/>
                  <a:gd name="connsiteY85" fmla="*/ 276622 h 957263"/>
                  <a:gd name="connsiteX86" fmla="*/ 219075 w 2036763"/>
                  <a:gd name="connsiteY86" fmla="*/ 308769 h 957263"/>
                  <a:gd name="connsiteX87" fmla="*/ 180182 w 2036763"/>
                  <a:gd name="connsiteY87" fmla="*/ 344488 h 957263"/>
                  <a:gd name="connsiteX88" fmla="*/ 162322 w 2036763"/>
                  <a:gd name="connsiteY88" fmla="*/ 363935 h 957263"/>
                  <a:gd name="connsiteX89" fmla="*/ 148432 w 2036763"/>
                  <a:gd name="connsiteY89" fmla="*/ 379413 h 957263"/>
                  <a:gd name="connsiteX90" fmla="*/ 120650 w 2036763"/>
                  <a:gd name="connsiteY90" fmla="*/ 412353 h 957263"/>
                  <a:gd name="connsiteX91" fmla="*/ 107157 w 2036763"/>
                  <a:gd name="connsiteY91" fmla="*/ 429816 h 957263"/>
                  <a:gd name="connsiteX92" fmla="*/ 92869 w 2036763"/>
                  <a:gd name="connsiteY92" fmla="*/ 460772 h 957263"/>
                  <a:gd name="connsiteX93" fmla="*/ 69057 w 2036763"/>
                  <a:gd name="connsiteY93" fmla="*/ 523875 h 957263"/>
                  <a:gd name="connsiteX94" fmla="*/ 60325 w 2036763"/>
                  <a:gd name="connsiteY94" fmla="*/ 556419 h 957263"/>
                  <a:gd name="connsiteX95" fmla="*/ 72628 w 2036763"/>
                  <a:gd name="connsiteY95" fmla="*/ 576660 h 957263"/>
                  <a:gd name="connsiteX96" fmla="*/ 101600 w 2036763"/>
                  <a:gd name="connsiteY96" fmla="*/ 614363 h 957263"/>
                  <a:gd name="connsiteX97" fmla="*/ 117078 w 2036763"/>
                  <a:gd name="connsiteY97" fmla="*/ 631825 h 957263"/>
                  <a:gd name="connsiteX98" fmla="*/ 136525 w 2036763"/>
                  <a:gd name="connsiteY98" fmla="*/ 652066 h 957263"/>
                  <a:gd name="connsiteX99" fmla="*/ 178197 w 2036763"/>
                  <a:gd name="connsiteY99" fmla="*/ 688579 h 957263"/>
                  <a:gd name="connsiteX100" fmla="*/ 222647 w 2036763"/>
                  <a:gd name="connsiteY100" fmla="*/ 720725 h 957263"/>
                  <a:gd name="connsiteX101" fmla="*/ 269478 w 2036763"/>
                  <a:gd name="connsiteY101" fmla="*/ 748507 h 957263"/>
                  <a:gd name="connsiteX102" fmla="*/ 317500 w 2036763"/>
                  <a:gd name="connsiteY102" fmla="*/ 773510 h 957263"/>
                  <a:gd name="connsiteX103" fmla="*/ 367110 w 2036763"/>
                  <a:gd name="connsiteY103" fmla="*/ 794544 h 957263"/>
                  <a:gd name="connsiteX104" fmla="*/ 442516 w 2036763"/>
                  <a:gd name="connsiteY104" fmla="*/ 821532 h 957263"/>
                  <a:gd name="connsiteX105" fmla="*/ 492919 w 2036763"/>
                  <a:gd name="connsiteY105" fmla="*/ 836613 h 957263"/>
                  <a:gd name="connsiteX106" fmla="*/ 547688 w 2036763"/>
                  <a:gd name="connsiteY106" fmla="*/ 851694 h 957263"/>
                  <a:gd name="connsiteX107" fmla="*/ 656829 w 2036763"/>
                  <a:gd name="connsiteY107" fmla="*/ 875110 h 957263"/>
                  <a:gd name="connsiteX108" fmla="*/ 767160 w 2036763"/>
                  <a:gd name="connsiteY108" fmla="*/ 892176 h 957263"/>
                  <a:gd name="connsiteX109" fmla="*/ 877888 w 2036763"/>
                  <a:gd name="connsiteY109" fmla="*/ 902891 h 957263"/>
                  <a:gd name="connsiteX110" fmla="*/ 933450 w 2036763"/>
                  <a:gd name="connsiteY110" fmla="*/ 905669 h 957263"/>
                  <a:gd name="connsiteX111" fmla="*/ 977107 w 2036763"/>
                  <a:gd name="connsiteY111" fmla="*/ 906463 h 957263"/>
                  <a:gd name="connsiteX112" fmla="*/ 1064419 w 2036763"/>
                  <a:gd name="connsiteY112" fmla="*/ 905669 h 957263"/>
                  <a:gd name="connsiteX113" fmla="*/ 1152128 w 2036763"/>
                  <a:gd name="connsiteY113" fmla="*/ 900907 h 957263"/>
                  <a:gd name="connsiteX114" fmla="*/ 1239441 w 2036763"/>
                  <a:gd name="connsiteY114" fmla="*/ 892176 h 957263"/>
                  <a:gd name="connsiteX115" fmla="*/ 1326357 w 2036763"/>
                  <a:gd name="connsiteY115" fmla="*/ 879476 h 957263"/>
                  <a:gd name="connsiteX116" fmla="*/ 1412875 w 2036763"/>
                  <a:gd name="connsiteY116" fmla="*/ 862410 h 957263"/>
                  <a:gd name="connsiteX117" fmla="*/ 1498203 w 2036763"/>
                  <a:gd name="connsiteY117" fmla="*/ 841376 h 957263"/>
                  <a:gd name="connsiteX118" fmla="*/ 1583135 w 2036763"/>
                  <a:gd name="connsiteY118" fmla="*/ 816372 h 957263"/>
                  <a:gd name="connsiteX119" fmla="*/ 1625203 w 2036763"/>
                  <a:gd name="connsiteY119" fmla="*/ 802482 h 957263"/>
                  <a:gd name="connsiteX120" fmla="*/ 1647429 w 2036763"/>
                  <a:gd name="connsiteY120" fmla="*/ 791369 h 957263"/>
                  <a:gd name="connsiteX121" fmla="*/ 1690688 w 2036763"/>
                  <a:gd name="connsiteY121" fmla="*/ 765969 h 957263"/>
                  <a:gd name="connsiteX122" fmla="*/ 1710532 w 2036763"/>
                  <a:gd name="connsiteY122" fmla="*/ 751682 h 957263"/>
                  <a:gd name="connsiteX123" fmla="*/ 1732360 w 2036763"/>
                  <a:gd name="connsiteY123" fmla="*/ 735410 h 957263"/>
                  <a:gd name="connsiteX124" fmla="*/ 1770857 w 2036763"/>
                  <a:gd name="connsiteY124" fmla="*/ 696516 h 957263"/>
                  <a:gd name="connsiteX125" fmla="*/ 1803401 w 2036763"/>
                  <a:gd name="connsiteY125" fmla="*/ 652463 h 957263"/>
                  <a:gd name="connsiteX126" fmla="*/ 1828801 w 2036763"/>
                  <a:gd name="connsiteY126" fmla="*/ 603647 h 957263"/>
                  <a:gd name="connsiteX127" fmla="*/ 1847057 w 2036763"/>
                  <a:gd name="connsiteY127" fmla="*/ 551260 h 957263"/>
                  <a:gd name="connsiteX128" fmla="*/ 1855788 w 2036763"/>
                  <a:gd name="connsiteY128" fmla="*/ 496491 h 957263"/>
                  <a:gd name="connsiteX129" fmla="*/ 1855788 w 2036763"/>
                  <a:gd name="connsiteY129" fmla="*/ 454422 h 957263"/>
                  <a:gd name="connsiteX130" fmla="*/ 1852613 w 2036763"/>
                  <a:gd name="connsiteY130" fmla="*/ 426244 h 957263"/>
                  <a:gd name="connsiteX131" fmla="*/ 1846660 w 2036763"/>
                  <a:gd name="connsiteY131" fmla="*/ 397669 h 957263"/>
                  <a:gd name="connsiteX132" fmla="*/ 1837135 w 2036763"/>
                  <a:gd name="connsiteY132" fmla="*/ 369491 h 957263"/>
                  <a:gd name="connsiteX133" fmla="*/ 1831182 w 2036763"/>
                  <a:gd name="connsiteY133" fmla="*/ 355600 h 957263"/>
                  <a:gd name="connsiteX134" fmla="*/ 1824435 w 2036763"/>
                  <a:gd name="connsiteY134" fmla="*/ 340122 h 957263"/>
                  <a:gd name="connsiteX135" fmla="*/ 1808957 w 2036763"/>
                  <a:gd name="connsiteY135" fmla="*/ 311944 h 957263"/>
                  <a:gd name="connsiteX136" fmla="*/ 1782366 w 2036763"/>
                  <a:gd name="connsiteY136" fmla="*/ 271860 h 957263"/>
                  <a:gd name="connsiteX137" fmla="*/ 1739901 w 2036763"/>
                  <a:gd name="connsiteY137" fmla="*/ 225028 h 957263"/>
                  <a:gd name="connsiteX138" fmla="*/ 1692672 w 2036763"/>
                  <a:gd name="connsiteY138" fmla="*/ 184944 h 957263"/>
                  <a:gd name="connsiteX139" fmla="*/ 1666875 w 2036763"/>
                  <a:gd name="connsiteY139" fmla="*/ 167481 h 957263"/>
                  <a:gd name="connsiteX140" fmla="*/ 1643857 w 2036763"/>
                  <a:gd name="connsiteY140" fmla="*/ 158750 h 957263"/>
                  <a:gd name="connsiteX141" fmla="*/ 1620044 w 2036763"/>
                  <a:gd name="connsiteY141" fmla="*/ 150813 h 957263"/>
                  <a:gd name="connsiteX142" fmla="*/ 1567657 w 2036763"/>
                  <a:gd name="connsiteY142" fmla="*/ 134541 h 957263"/>
                  <a:gd name="connsiteX143" fmla="*/ 1461294 w 2036763"/>
                  <a:gd name="connsiteY143" fmla="*/ 109141 h 957263"/>
                  <a:gd name="connsiteX144" fmla="*/ 1353344 w 2036763"/>
                  <a:gd name="connsiteY144" fmla="*/ 91281 h 957263"/>
                  <a:gd name="connsiteX145" fmla="*/ 1244203 w 2036763"/>
                  <a:gd name="connsiteY145" fmla="*/ 80963 h 957263"/>
                  <a:gd name="connsiteX146" fmla="*/ 1053039 w 2036763"/>
                  <a:gd name="connsiteY146" fmla="*/ 28575 h 957263"/>
                  <a:gd name="connsiteX147" fmla="*/ 995853 w 2036763"/>
                  <a:gd name="connsiteY147" fmla="*/ 28971 h 957263"/>
                  <a:gd name="connsiteX148" fmla="*/ 881879 w 2036763"/>
                  <a:gd name="connsiteY148" fmla="*/ 36896 h 957263"/>
                  <a:gd name="connsiteX149" fmla="*/ 767905 w 2036763"/>
                  <a:gd name="connsiteY149" fmla="*/ 51161 h 957263"/>
                  <a:gd name="connsiteX150" fmla="*/ 655123 w 2036763"/>
                  <a:gd name="connsiteY150" fmla="*/ 72954 h 957263"/>
                  <a:gd name="connsiteX151" fmla="*/ 599525 w 2036763"/>
                  <a:gd name="connsiteY151" fmla="*/ 86823 h 957263"/>
                  <a:gd name="connsiteX152" fmla="*/ 547503 w 2036763"/>
                  <a:gd name="connsiteY152" fmla="*/ 99899 h 957263"/>
                  <a:gd name="connsiteX153" fmla="*/ 468872 w 2036763"/>
                  <a:gd name="connsiteY153" fmla="*/ 123278 h 957263"/>
                  <a:gd name="connsiteX154" fmla="*/ 416452 w 2036763"/>
                  <a:gd name="connsiteY154" fmla="*/ 141505 h 957263"/>
                  <a:gd name="connsiteX155" fmla="*/ 366018 w 2036763"/>
                  <a:gd name="connsiteY155" fmla="*/ 163298 h 957263"/>
                  <a:gd name="connsiteX156" fmla="*/ 317172 w 2036763"/>
                  <a:gd name="connsiteY156" fmla="*/ 189450 h 957263"/>
                  <a:gd name="connsiteX157" fmla="*/ 270709 w 2036763"/>
                  <a:gd name="connsiteY157" fmla="*/ 220358 h 957263"/>
                  <a:gd name="connsiteX158" fmla="*/ 227422 w 2036763"/>
                  <a:gd name="connsiteY158" fmla="*/ 256812 h 957263"/>
                  <a:gd name="connsiteX159" fmla="*/ 207963 w 2036763"/>
                  <a:gd name="connsiteY159" fmla="*/ 277813 h 957263"/>
                  <a:gd name="connsiteX160" fmla="*/ 227422 w 2036763"/>
                  <a:gd name="connsiteY160" fmla="*/ 261171 h 957263"/>
                  <a:gd name="connsiteX161" fmla="*/ 267532 w 2036763"/>
                  <a:gd name="connsiteY161" fmla="*/ 231849 h 957263"/>
                  <a:gd name="connsiteX162" fmla="*/ 309229 w 2036763"/>
                  <a:gd name="connsiteY162" fmla="*/ 205300 h 957263"/>
                  <a:gd name="connsiteX163" fmla="*/ 352516 w 2036763"/>
                  <a:gd name="connsiteY163" fmla="*/ 181526 h 957263"/>
                  <a:gd name="connsiteX164" fmla="*/ 397390 w 2036763"/>
                  <a:gd name="connsiteY164" fmla="*/ 160128 h 957263"/>
                  <a:gd name="connsiteX165" fmla="*/ 442662 w 2036763"/>
                  <a:gd name="connsiteY165" fmla="*/ 141505 h 957263"/>
                  <a:gd name="connsiteX166" fmla="*/ 512556 w 2036763"/>
                  <a:gd name="connsiteY166" fmla="*/ 117334 h 957263"/>
                  <a:gd name="connsiteX167" fmla="*/ 608262 w 2036763"/>
                  <a:gd name="connsiteY167" fmla="*/ 93163 h 957263"/>
                  <a:gd name="connsiteX168" fmla="*/ 705160 w 2036763"/>
                  <a:gd name="connsiteY168" fmla="*/ 75332 h 957263"/>
                  <a:gd name="connsiteX169" fmla="*/ 802455 w 2036763"/>
                  <a:gd name="connsiteY169" fmla="*/ 63445 h 957263"/>
                  <a:gd name="connsiteX170" fmla="*/ 898558 w 2036763"/>
                  <a:gd name="connsiteY170" fmla="*/ 55520 h 957263"/>
                  <a:gd name="connsiteX171" fmla="*/ 946213 w 2036763"/>
                  <a:gd name="connsiteY171" fmla="*/ 52746 h 957263"/>
                  <a:gd name="connsiteX172" fmla="*/ 1012532 w 2036763"/>
                  <a:gd name="connsiteY172" fmla="*/ 49180 h 957263"/>
                  <a:gd name="connsiteX173" fmla="*/ 1147156 w 2036763"/>
                  <a:gd name="connsiteY173" fmla="*/ 47991 h 957263"/>
                  <a:gd name="connsiteX174" fmla="*/ 1283369 w 2036763"/>
                  <a:gd name="connsiteY174" fmla="*/ 54331 h 957263"/>
                  <a:gd name="connsiteX175" fmla="*/ 1384238 w 2036763"/>
                  <a:gd name="connsiteY175" fmla="*/ 65426 h 957263"/>
                  <a:gd name="connsiteX176" fmla="*/ 1450955 w 2036763"/>
                  <a:gd name="connsiteY176" fmla="*/ 76521 h 957263"/>
                  <a:gd name="connsiteX177" fmla="*/ 1484313 w 2036763"/>
                  <a:gd name="connsiteY177" fmla="*/ 82861 h 957263"/>
                  <a:gd name="connsiteX178" fmla="*/ 1458103 w 2036763"/>
                  <a:gd name="connsiteY178" fmla="*/ 75332 h 957263"/>
                  <a:gd name="connsiteX179" fmla="*/ 1405286 w 2036763"/>
                  <a:gd name="connsiteY179" fmla="*/ 61860 h 957263"/>
                  <a:gd name="connsiteX180" fmla="*/ 1325067 w 2036763"/>
                  <a:gd name="connsiteY180" fmla="*/ 46406 h 957263"/>
                  <a:gd name="connsiteX181" fmla="*/ 1216256 w 2036763"/>
                  <a:gd name="connsiteY181" fmla="*/ 34122 h 957263"/>
                  <a:gd name="connsiteX182" fmla="*/ 1107047 w 2036763"/>
                  <a:gd name="connsiteY182" fmla="*/ 28971 h 957263"/>
                  <a:gd name="connsiteX183" fmla="*/ 1000522 w 2036763"/>
                  <a:gd name="connsiteY183" fmla="*/ 0 h 957263"/>
                  <a:gd name="connsiteX184" fmla="*/ 1127919 w 2036763"/>
                  <a:gd name="connsiteY184" fmla="*/ 794 h 957263"/>
                  <a:gd name="connsiteX185" fmla="*/ 1255713 w 2036763"/>
                  <a:gd name="connsiteY185" fmla="*/ 10725 h 957263"/>
                  <a:gd name="connsiteX186" fmla="*/ 1318816 w 2036763"/>
                  <a:gd name="connsiteY186" fmla="*/ 19860 h 957263"/>
                  <a:gd name="connsiteX187" fmla="*/ 1362075 w 2036763"/>
                  <a:gd name="connsiteY187" fmla="*/ 26613 h 957263"/>
                  <a:gd name="connsiteX188" fmla="*/ 1448991 w 2036763"/>
                  <a:gd name="connsiteY188" fmla="*/ 45679 h 957263"/>
                  <a:gd name="connsiteX189" fmla="*/ 1534319 w 2036763"/>
                  <a:gd name="connsiteY189" fmla="*/ 72291 h 957263"/>
                  <a:gd name="connsiteX190" fmla="*/ 1596629 w 2036763"/>
                  <a:gd name="connsiteY190" fmla="*/ 98507 h 957263"/>
                  <a:gd name="connsiteX191" fmla="*/ 1636713 w 2036763"/>
                  <a:gd name="connsiteY191" fmla="*/ 119956 h 957263"/>
                  <a:gd name="connsiteX192" fmla="*/ 1656160 w 2036763"/>
                  <a:gd name="connsiteY192" fmla="*/ 131078 h 957263"/>
                  <a:gd name="connsiteX193" fmla="*/ 1683544 w 2036763"/>
                  <a:gd name="connsiteY193" fmla="*/ 141405 h 957263"/>
                  <a:gd name="connsiteX194" fmla="*/ 1737519 w 2036763"/>
                  <a:gd name="connsiteY194" fmla="*/ 163648 h 957263"/>
                  <a:gd name="connsiteX195" fmla="*/ 1791097 w 2036763"/>
                  <a:gd name="connsiteY195" fmla="*/ 188672 h 957263"/>
                  <a:gd name="connsiteX196" fmla="*/ 1843088 w 2036763"/>
                  <a:gd name="connsiteY196" fmla="*/ 216874 h 957263"/>
                  <a:gd name="connsiteX197" fmla="*/ 1868885 w 2036763"/>
                  <a:gd name="connsiteY197" fmla="*/ 232365 h 957263"/>
                  <a:gd name="connsiteX198" fmla="*/ 1888729 w 2036763"/>
                  <a:gd name="connsiteY198" fmla="*/ 245472 h 957263"/>
                  <a:gd name="connsiteX199" fmla="*/ 1927225 w 2036763"/>
                  <a:gd name="connsiteY199" fmla="*/ 274866 h 957263"/>
                  <a:gd name="connsiteX200" fmla="*/ 1962944 w 2036763"/>
                  <a:gd name="connsiteY200" fmla="*/ 309025 h 957263"/>
                  <a:gd name="connsiteX201" fmla="*/ 1993901 w 2036763"/>
                  <a:gd name="connsiteY201" fmla="*/ 347157 h 957263"/>
                  <a:gd name="connsiteX202" fmla="*/ 2017316 w 2036763"/>
                  <a:gd name="connsiteY202" fmla="*/ 389658 h 957263"/>
                  <a:gd name="connsiteX203" fmla="*/ 2029222 w 2036763"/>
                  <a:gd name="connsiteY203" fmla="*/ 424215 h 957263"/>
                  <a:gd name="connsiteX204" fmla="*/ 2034382 w 2036763"/>
                  <a:gd name="connsiteY204" fmla="*/ 447650 h 957263"/>
                  <a:gd name="connsiteX205" fmla="*/ 2036763 w 2036763"/>
                  <a:gd name="connsiteY205" fmla="*/ 473071 h 957263"/>
                  <a:gd name="connsiteX206" fmla="*/ 2036763 w 2036763"/>
                  <a:gd name="connsiteY206" fmla="*/ 498095 h 957263"/>
                  <a:gd name="connsiteX207" fmla="*/ 2033191 w 2036763"/>
                  <a:gd name="connsiteY207" fmla="*/ 524310 h 957263"/>
                  <a:gd name="connsiteX208" fmla="*/ 2026047 w 2036763"/>
                  <a:gd name="connsiteY208" fmla="*/ 551717 h 957263"/>
                  <a:gd name="connsiteX209" fmla="*/ 2021682 w 2036763"/>
                  <a:gd name="connsiteY209" fmla="*/ 565619 h 957263"/>
                  <a:gd name="connsiteX210" fmla="*/ 2015729 w 2036763"/>
                  <a:gd name="connsiteY210" fmla="*/ 579919 h 957263"/>
                  <a:gd name="connsiteX211" fmla="*/ 2001838 w 2036763"/>
                  <a:gd name="connsiteY211" fmla="*/ 606929 h 957263"/>
                  <a:gd name="connsiteX212" fmla="*/ 1985963 w 2036763"/>
                  <a:gd name="connsiteY212" fmla="*/ 631952 h 957263"/>
                  <a:gd name="connsiteX213" fmla="*/ 1968104 w 2036763"/>
                  <a:gd name="connsiteY213" fmla="*/ 654593 h 957263"/>
                  <a:gd name="connsiteX214" fmla="*/ 1937544 w 2036763"/>
                  <a:gd name="connsiteY214" fmla="*/ 685575 h 957263"/>
                  <a:gd name="connsiteX215" fmla="*/ 1891904 w 2036763"/>
                  <a:gd name="connsiteY215" fmla="*/ 720926 h 957263"/>
                  <a:gd name="connsiteX216" fmla="*/ 1841501 w 2036763"/>
                  <a:gd name="connsiteY216" fmla="*/ 750320 h 957263"/>
                  <a:gd name="connsiteX217" fmla="*/ 1789113 w 2036763"/>
                  <a:gd name="connsiteY217" fmla="*/ 775741 h 957263"/>
                  <a:gd name="connsiteX218" fmla="*/ 1709341 w 2036763"/>
                  <a:gd name="connsiteY218" fmla="*/ 807120 h 957263"/>
                  <a:gd name="connsiteX219" fmla="*/ 1659335 w 2036763"/>
                  <a:gd name="connsiteY219" fmla="*/ 824994 h 957263"/>
                  <a:gd name="connsiteX220" fmla="*/ 1604963 w 2036763"/>
                  <a:gd name="connsiteY220" fmla="*/ 844060 h 957263"/>
                  <a:gd name="connsiteX221" fmla="*/ 1494235 w 2036763"/>
                  <a:gd name="connsiteY221" fmla="*/ 877425 h 957263"/>
                  <a:gd name="connsiteX222" fmla="*/ 1381919 w 2036763"/>
                  <a:gd name="connsiteY222" fmla="*/ 904038 h 957263"/>
                  <a:gd name="connsiteX223" fmla="*/ 1268413 w 2036763"/>
                  <a:gd name="connsiteY223" fmla="*/ 922706 h 957263"/>
                  <a:gd name="connsiteX224" fmla="*/ 1211660 w 2036763"/>
                  <a:gd name="connsiteY224" fmla="*/ 930253 h 957263"/>
                  <a:gd name="connsiteX225" fmla="*/ 1141016 w 2036763"/>
                  <a:gd name="connsiteY225" fmla="*/ 938992 h 957263"/>
                  <a:gd name="connsiteX226" fmla="*/ 1070372 w 2036763"/>
                  <a:gd name="connsiteY226" fmla="*/ 945744 h 957263"/>
                  <a:gd name="connsiteX227" fmla="*/ 1004491 w 2036763"/>
                  <a:gd name="connsiteY227" fmla="*/ 951702 h 957263"/>
                  <a:gd name="connsiteX228" fmla="*/ 873522 w 2036763"/>
                  <a:gd name="connsiteY228" fmla="*/ 957263 h 957263"/>
                  <a:gd name="connsiteX229" fmla="*/ 741760 w 2036763"/>
                  <a:gd name="connsiteY229" fmla="*/ 955277 h 957263"/>
                  <a:gd name="connsiteX230" fmla="*/ 610394 w 2036763"/>
                  <a:gd name="connsiteY230" fmla="*/ 945744 h 957263"/>
                  <a:gd name="connsiteX231" fmla="*/ 545307 w 2036763"/>
                  <a:gd name="connsiteY231" fmla="*/ 936211 h 957263"/>
                  <a:gd name="connsiteX232" fmla="*/ 490538 w 2036763"/>
                  <a:gd name="connsiteY232" fmla="*/ 928664 h 957263"/>
                  <a:gd name="connsiteX233" fmla="*/ 404813 w 2036763"/>
                  <a:gd name="connsiteY233" fmla="*/ 913173 h 957263"/>
                  <a:gd name="connsiteX234" fmla="*/ 347266 w 2036763"/>
                  <a:gd name="connsiteY234" fmla="*/ 899668 h 957263"/>
                  <a:gd name="connsiteX235" fmla="*/ 290513 w 2036763"/>
                  <a:gd name="connsiteY235" fmla="*/ 882589 h 957263"/>
                  <a:gd name="connsiteX236" fmla="*/ 236141 w 2036763"/>
                  <a:gd name="connsiteY236" fmla="*/ 860742 h 957263"/>
                  <a:gd name="connsiteX237" fmla="*/ 184150 w 2036763"/>
                  <a:gd name="connsiteY237" fmla="*/ 832938 h 957263"/>
                  <a:gd name="connsiteX238" fmla="*/ 136922 w 2036763"/>
                  <a:gd name="connsiteY238" fmla="*/ 798381 h 957263"/>
                  <a:gd name="connsiteX239" fmla="*/ 115094 w 2036763"/>
                  <a:gd name="connsiteY239" fmla="*/ 778124 h 957263"/>
                  <a:gd name="connsiteX240" fmla="*/ 103982 w 2036763"/>
                  <a:gd name="connsiteY240" fmla="*/ 766208 h 957263"/>
                  <a:gd name="connsiteX241" fmla="*/ 83344 w 2036763"/>
                  <a:gd name="connsiteY241" fmla="*/ 739992 h 957263"/>
                  <a:gd name="connsiteX242" fmla="*/ 65088 w 2036763"/>
                  <a:gd name="connsiteY242" fmla="*/ 711393 h 957263"/>
                  <a:gd name="connsiteX243" fmla="*/ 50403 w 2036763"/>
                  <a:gd name="connsiteY243" fmla="*/ 680411 h 957263"/>
                  <a:gd name="connsiteX244" fmla="*/ 44053 w 2036763"/>
                  <a:gd name="connsiteY244" fmla="*/ 664126 h 957263"/>
                  <a:gd name="connsiteX245" fmla="*/ 43657 w 2036763"/>
                  <a:gd name="connsiteY245" fmla="*/ 682397 h 957263"/>
                  <a:gd name="connsiteX246" fmla="*/ 44450 w 2036763"/>
                  <a:gd name="connsiteY246" fmla="*/ 719735 h 957263"/>
                  <a:gd name="connsiteX247" fmla="*/ 46038 w 2036763"/>
                  <a:gd name="connsiteY247" fmla="*/ 738006 h 957263"/>
                  <a:gd name="connsiteX248" fmla="*/ 45641 w 2036763"/>
                  <a:gd name="connsiteY248" fmla="*/ 743170 h 957263"/>
                  <a:gd name="connsiteX249" fmla="*/ 40085 w 2036763"/>
                  <a:gd name="connsiteY249" fmla="*/ 749922 h 957263"/>
                  <a:gd name="connsiteX250" fmla="*/ 31353 w 2036763"/>
                  <a:gd name="connsiteY250" fmla="*/ 751511 h 957263"/>
                  <a:gd name="connsiteX251" fmla="*/ 24210 w 2036763"/>
                  <a:gd name="connsiteY251" fmla="*/ 746745 h 957263"/>
                  <a:gd name="connsiteX252" fmla="*/ 22622 w 2036763"/>
                  <a:gd name="connsiteY252" fmla="*/ 741581 h 957263"/>
                  <a:gd name="connsiteX253" fmla="*/ 19844 w 2036763"/>
                  <a:gd name="connsiteY253" fmla="*/ 720132 h 957263"/>
                  <a:gd name="connsiteX254" fmla="*/ 17860 w 2036763"/>
                  <a:gd name="connsiteY254" fmla="*/ 678028 h 957263"/>
                  <a:gd name="connsiteX255" fmla="*/ 19447 w 2036763"/>
                  <a:gd name="connsiteY255" fmla="*/ 635527 h 957263"/>
                  <a:gd name="connsiteX256" fmla="*/ 24210 w 2036763"/>
                  <a:gd name="connsiteY256" fmla="*/ 593821 h 957263"/>
                  <a:gd name="connsiteX257" fmla="*/ 28178 w 2036763"/>
                  <a:gd name="connsiteY257" fmla="*/ 573166 h 957263"/>
                  <a:gd name="connsiteX258" fmla="*/ 28575 w 2036763"/>
                  <a:gd name="connsiteY258" fmla="*/ 558470 h 957263"/>
                  <a:gd name="connsiteX259" fmla="*/ 30163 w 2036763"/>
                  <a:gd name="connsiteY259" fmla="*/ 544170 h 957263"/>
                  <a:gd name="connsiteX260" fmla="*/ 24210 w 2036763"/>
                  <a:gd name="connsiteY260" fmla="*/ 530268 h 957263"/>
                  <a:gd name="connsiteX261" fmla="*/ 13891 w 2036763"/>
                  <a:gd name="connsiteY261" fmla="*/ 501272 h 957263"/>
                  <a:gd name="connsiteX262" fmla="*/ 5953 w 2036763"/>
                  <a:gd name="connsiteY262" fmla="*/ 471482 h 957263"/>
                  <a:gd name="connsiteX263" fmla="*/ 1588 w 2036763"/>
                  <a:gd name="connsiteY263" fmla="*/ 440103 h 957263"/>
                  <a:gd name="connsiteX264" fmla="*/ 0 w 2036763"/>
                  <a:gd name="connsiteY264" fmla="*/ 424215 h 957263"/>
                  <a:gd name="connsiteX265" fmla="*/ 0 w 2036763"/>
                  <a:gd name="connsiteY265" fmla="*/ 419845 h 957263"/>
                  <a:gd name="connsiteX266" fmla="*/ 3969 w 2036763"/>
                  <a:gd name="connsiteY266" fmla="*/ 415873 h 957263"/>
                  <a:gd name="connsiteX267" fmla="*/ 9525 w 2036763"/>
                  <a:gd name="connsiteY267" fmla="*/ 415873 h 957263"/>
                  <a:gd name="connsiteX268" fmla="*/ 14288 w 2036763"/>
                  <a:gd name="connsiteY268" fmla="*/ 420242 h 957263"/>
                  <a:gd name="connsiteX269" fmla="*/ 14685 w 2036763"/>
                  <a:gd name="connsiteY269" fmla="*/ 424215 h 957263"/>
                  <a:gd name="connsiteX270" fmla="*/ 17860 w 2036763"/>
                  <a:gd name="connsiteY270" fmla="*/ 446855 h 957263"/>
                  <a:gd name="connsiteX271" fmla="*/ 29369 w 2036763"/>
                  <a:gd name="connsiteY271" fmla="*/ 490548 h 957263"/>
                  <a:gd name="connsiteX272" fmla="*/ 37307 w 2036763"/>
                  <a:gd name="connsiteY272" fmla="*/ 511202 h 957263"/>
                  <a:gd name="connsiteX273" fmla="*/ 44450 w 2036763"/>
                  <a:gd name="connsiteY273" fmla="*/ 488959 h 957263"/>
                  <a:gd name="connsiteX274" fmla="*/ 64691 w 2036763"/>
                  <a:gd name="connsiteY274" fmla="*/ 447650 h 957263"/>
                  <a:gd name="connsiteX275" fmla="*/ 76994 w 2036763"/>
                  <a:gd name="connsiteY275" fmla="*/ 427789 h 957263"/>
                  <a:gd name="connsiteX276" fmla="*/ 87710 w 2036763"/>
                  <a:gd name="connsiteY276" fmla="*/ 405149 h 957263"/>
                  <a:gd name="connsiteX277" fmla="*/ 111522 w 2036763"/>
                  <a:gd name="connsiteY277" fmla="*/ 361059 h 957263"/>
                  <a:gd name="connsiteX278" fmla="*/ 138113 w 2036763"/>
                  <a:gd name="connsiteY278" fmla="*/ 319353 h 957263"/>
                  <a:gd name="connsiteX279" fmla="*/ 168275 w 2036763"/>
                  <a:gd name="connsiteY279" fmla="*/ 280824 h 957263"/>
                  <a:gd name="connsiteX280" fmla="*/ 200025 w 2036763"/>
                  <a:gd name="connsiteY280" fmla="*/ 244678 h 957263"/>
                  <a:gd name="connsiteX281" fmla="*/ 234950 w 2036763"/>
                  <a:gd name="connsiteY281" fmla="*/ 212107 h 957263"/>
                  <a:gd name="connsiteX282" fmla="*/ 271860 w 2036763"/>
                  <a:gd name="connsiteY282" fmla="*/ 183111 h 957263"/>
                  <a:gd name="connsiteX283" fmla="*/ 311150 w 2036763"/>
                  <a:gd name="connsiteY283" fmla="*/ 158485 h 957263"/>
                  <a:gd name="connsiteX284" fmla="*/ 331788 w 2036763"/>
                  <a:gd name="connsiteY284" fmla="*/ 147760 h 957263"/>
                  <a:gd name="connsiteX285" fmla="*/ 359966 w 2036763"/>
                  <a:gd name="connsiteY285" fmla="*/ 134255 h 957263"/>
                  <a:gd name="connsiteX286" fmla="*/ 417513 w 2036763"/>
                  <a:gd name="connsiteY286" fmla="*/ 109629 h 957263"/>
                  <a:gd name="connsiteX287" fmla="*/ 476250 w 2036763"/>
                  <a:gd name="connsiteY287" fmla="*/ 88179 h 957263"/>
                  <a:gd name="connsiteX288" fmla="*/ 536575 w 2036763"/>
                  <a:gd name="connsiteY288" fmla="*/ 69908 h 957263"/>
                  <a:gd name="connsiteX289" fmla="*/ 627063 w 2036763"/>
                  <a:gd name="connsiteY289" fmla="*/ 46473 h 957263"/>
                  <a:gd name="connsiteX290" fmla="*/ 749300 w 2036763"/>
                  <a:gd name="connsiteY290" fmla="*/ 23832 h 957263"/>
                  <a:gd name="connsiteX291" fmla="*/ 809625 w 2036763"/>
                  <a:gd name="connsiteY291" fmla="*/ 15094 h 957263"/>
                  <a:gd name="connsiteX292" fmla="*/ 873522 w 2036763"/>
                  <a:gd name="connsiteY292" fmla="*/ 7547 h 95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</a:cxnLst>
                <a:rect l="l" t="t" r="r" b="b"/>
                <a:pathLst>
                  <a:path w="2036763" h="957263">
                    <a:moveTo>
                      <a:pt x="53183" y="587375"/>
                    </a:moveTo>
                    <a:lnTo>
                      <a:pt x="52388" y="587772"/>
                    </a:lnTo>
                    <a:lnTo>
                      <a:pt x="52388" y="588964"/>
                    </a:lnTo>
                    <a:lnTo>
                      <a:pt x="53580" y="604858"/>
                    </a:lnTo>
                    <a:lnTo>
                      <a:pt x="57950" y="634658"/>
                    </a:lnTo>
                    <a:lnTo>
                      <a:pt x="66294" y="662471"/>
                    </a:lnTo>
                    <a:lnTo>
                      <a:pt x="77815" y="688298"/>
                    </a:lnTo>
                    <a:lnTo>
                      <a:pt x="91721" y="711741"/>
                    </a:lnTo>
                    <a:lnTo>
                      <a:pt x="108010" y="733992"/>
                    </a:lnTo>
                    <a:lnTo>
                      <a:pt x="136615" y="763394"/>
                    </a:lnTo>
                    <a:lnTo>
                      <a:pt x="180715" y="796771"/>
                    </a:lnTo>
                    <a:lnTo>
                      <a:pt x="228788" y="824187"/>
                    </a:lnTo>
                    <a:lnTo>
                      <a:pt x="279244" y="845643"/>
                    </a:lnTo>
                    <a:lnTo>
                      <a:pt x="328906" y="862728"/>
                    </a:lnTo>
                    <a:lnTo>
                      <a:pt x="352744" y="869483"/>
                    </a:lnTo>
                    <a:lnTo>
                      <a:pt x="407968" y="883787"/>
                    </a:lnTo>
                    <a:lnTo>
                      <a:pt x="519608" y="906038"/>
                    </a:lnTo>
                    <a:lnTo>
                      <a:pt x="631646" y="920342"/>
                    </a:lnTo>
                    <a:lnTo>
                      <a:pt x="745272" y="928686"/>
                    </a:lnTo>
                    <a:lnTo>
                      <a:pt x="801688" y="930275"/>
                    </a:lnTo>
                    <a:lnTo>
                      <a:pt x="748053" y="923918"/>
                    </a:lnTo>
                    <a:lnTo>
                      <a:pt x="695213" y="915971"/>
                    </a:lnTo>
                    <a:lnTo>
                      <a:pt x="636810" y="905640"/>
                    </a:lnTo>
                    <a:lnTo>
                      <a:pt x="520403" y="879814"/>
                    </a:lnTo>
                    <a:lnTo>
                      <a:pt x="434190" y="853987"/>
                    </a:lnTo>
                    <a:lnTo>
                      <a:pt x="377376" y="833325"/>
                    </a:lnTo>
                    <a:lnTo>
                      <a:pt x="321755" y="809883"/>
                    </a:lnTo>
                    <a:lnTo>
                      <a:pt x="267723" y="782466"/>
                    </a:lnTo>
                    <a:lnTo>
                      <a:pt x="241501" y="766970"/>
                    </a:lnTo>
                    <a:lnTo>
                      <a:pt x="215280" y="750680"/>
                    </a:lnTo>
                    <a:lnTo>
                      <a:pt x="163234" y="711741"/>
                    </a:lnTo>
                    <a:lnTo>
                      <a:pt x="114366" y="666445"/>
                    </a:lnTo>
                    <a:lnTo>
                      <a:pt x="71061" y="615586"/>
                    </a:lnTo>
                    <a:close/>
                    <a:moveTo>
                      <a:pt x="1748621" y="201613"/>
                    </a:moveTo>
                    <a:lnTo>
                      <a:pt x="1766058" y="219076"/>
                    </a:lnTo>
                    <a:lnTo>
                      <a:pt x="1798950" y="257176"/>
                    </a:lnTo>
                    <a:lnTo>
                      <a:pt x="1827483" y="298847"/>
                    </a:lnTo>
                    <a:lnTo>
                      <a:pt x="1850468" y="344091"/>
                    </a:lnTo>
                    <a:lnTo>
                      <a:pt x="1867508" y="392113"/>
                    </a:lnTo>
                    <a:lnTo>
                      <a:pt x="1877812" y="442120"/>
                    </a:lnTo>
                    <a:lnTo>
                      <a:pt x="1880189" y="494110"/>
                    </a:lnTo>
                    <a:lnTo>
                      <a:pt x="1873452" y="546498"/>
                    </a:lnTo>
                    <a:lnTo>
                      <a:pt x="1866319" y="573088"/>
                    </a:lnTo>
                    <a:lnTo>
                      <a:pt x="1857205" y="602060"/>
                    </a:lnTo>
                    <a:lnTo>
                      <a:pt x="1831446" y="654448"/>
                    </a:lnTo>
                    <a:lnTo>
                      <a:pt x="1799743" y="700882"/>
                    </a:lnTo>
                    <a:lnTo>
                      <a:pt x="1762095" y="740967"/>
                    </a:lnTo>
                    <a:lnTo>
                      <a:pt x="1741488" y="758826"/>
                    </a:lnTo>
                    <a:lnTo>
                      <a:pt x="1766851" y="748110"/>
                    </a:lnTo>
                    <a:lnTo>
                      <a:pt x="1791420" y="736601"/>
                    </a:lnTo>
                    <a:lnTo>
                      <a:pt x="1816387" y="725489"/>
                    </a:lnTo>
                    <a:lnTo>
                      <a:pt x="1866319" y="698501"/>
                    </a:lnTo>
                    <a:lnTo>
                      <a:pt x="1913478" y="666354"/>
                    </a:lnTo>
                    <a:lnTo>
                      <a:pt x="1944785" y="636588"/>
                    </a:lnTo>
                    <a:lnTo>
                      <a:pt x="1963806" y="613173"/>
                    </a:lnTo>
                    <a:lnTo>
                      <a:pt x="1972129" y="600870"/>
                    </a:lnTo>
                    <a:lnTo>
                      <a:pt x="1980451" y="587376"/>
                    </a:lnTo>
                    <a:lnTo>
                      <a:pt x="1993924" y="559595"/>
                    </a:lnTo>
                    <a:lnTo>
                      <a:pt x="2003435" y="530623"/>
                    </a:lnTo>
                    <a:lnTo>
                      <a:pt x="2008587" y="501254"/>
                    </a:lnTo>
                    <a:lnTo>
                      <a:pt x="2009776" y="471091"/>
                    </a:lnTo>
                    <a:lnTo>
                      <a:pt x="2006209" y="441326"/>
                    </a:lnTo>
                    <a:lnTo>
                      <a:pt x="1998284" y="411957"/>
                    </a:lnTo>
                    <a:lnTo>
                      <a:pt x="1985602" y="383779"/>
                    </a:lnTo>
                    <a:lnTo>
                      <a:pt x="1977280" y="369888"/>
                    </a:lnTo>
                    <a:lnTo>
                      <a:pt x="1962221" y="348457"/>
                    </a:lnTo>
                    <a:lnTo>
                      <a:pt x="1926951" y="310754"/>
                    </a:lnTo>
                    <a:lnTo>
                      <a:pt x="1886926" y="279004"/>
                    </a:lnTo>
                    <a:lnTo>
                      <a:pt x="1844127" y="252016"/>
                    </a:lnTo>
                    <a:lnTo>
                      <a:pt x="1822727" y="239713"/>
                    </a:lnTo>
                    <a:lnTo>
                      <a:pt x="1786269" y="219869"/>
                    </a:lnTo>
                    <a:close/>
                    <a:moveTo>
                      <a:pt x="1135063" y="76200"/>
                    </a:moveTo>
                    <a:lnTo>
                      <a:pt x="1025129" y="77788"/>
                    </a:lnTo>
                    <a:lnTo>
                      <a:pt x="915988" y="83344"/>
                    </a:lnTo>
                    <a:lnTo>
                      <a:pt x="807244" y="93663"/>
                    </a:lnTo>
                    <a:lnTo>
                      <a:pt x="754063" y="100013"/>
                    </a:lnTo>
                    <a:lnTo>
                      <a:pt x="698500" y="107553"/>
                    </a:lnTo>
                    <a:lnTo>
                      <a:pt x="615157" y="123031"/>
                    </a:lnTo>
                    <a:lnTo>
                      <a:pt x="560388" y="136128"/>
                    </a:lnTo>
                    <a:lnTo>
                      <a:pt x="506016" y="152003"/>
                    </a:lnTo>
                    <a:lnTo>
                      <a:pt x="452438" y="171053"/>
                    </a:lnTo>
                    <a:lnTo>
                      <a:pt x="400050" y="193278"/>
                    </a:lnTo>
                    <a:lnTo>
                      <a:pt x="349250" y="219472"/>
                    </a:lnTo>
                    <a:lnTo>
                      <a:pt x="323850" y="233760"/>
                    </a:lnTo>
                    <a:lnTo>
                      <a:pt x="302419" y="247253"/>
                    </a:lnTo>
                    <a:lnTo>
                      <a:pt x="259557" y="276622"/>
                    </a:lnTo>
                    <a:lnTo>
                      <a:pt x="219075" y="308769"/>
                    </a:lnTo>
                    <a:lnTo>
                      <a:pt x="180182" y="344488"/>
                    </a:lnTo>
                    <a:lnTo>
                      <a:pt x="162322" y="363935"/>
                    </a:lnTo>
                    <a:lnTo>
                      <a:pt x="148432" y="379413"/>
                    </a:lnTo>
                    <a:lnTo>
                      <a:pt x="120650" y="412353"/>
                    </a:lnTo>
                    <a:lnTo>
                      <a:pt x="107157" y="429816"/>
                    </a:lnTo>
                    <a:lnTo>
                      <a:pt x="92869" y="460772"/>
                    </a:lnTo>
                    <a:lnTo>
                      <a:pt x="69057" y="523875"/>
                    </a:lnTo>
                    <a:lnTo>
                      <a:pt x="60325" y="556419"/>
                    </a:lnTo>
                    <a:lnTo>
                      <a:pt x="72628" y="576660"/>
                    </a:lnTo>
                    <a:lnTo>
                      <a:pt x="101600" y="614363"/>
                    </a:lnTo>
                    <a:lnTo>
                      <a:pt x="117078" y="631825"/>
                    </a:lnTo>
                    <a:lnTo>
                      <a:pt x="136525" y="652066"/>
                    </a:lnTo>
                    <a:lnTo>
                      <a:pt x="178197" y="688579"/>
                    </a:lnTo>
                    <a:lnTo>
                      <a:pt x="222647" y="720725"/>
                    </a:lnTo>
                    <a:lnTo>
                      <a:pt x="269478" y="748507"/>
                    </a:lnTo>
                    <a:lnTo>
                      <a:pt x="317500" y="773510"/>
                    </a:lnTo>
                    <a:lnTo>
                      <a:pt x="367110" y="794544"/>
                    </a:lnTo>
                    <a:lnTo>
                      <a:pt x="442516" y="821532"/>
                    </a:lnTo>
                    <a:lnTo>
                      <a:pt x="492919" y="836613"/>
                    </a:lnTo>
                    <a:lnTo>
                      <a:pt x="547688" y="851694"/>
                    </a:lnTo>
                    <a:lnTo>
                      <a:pt x="656829" y="875110"/>
                    </a:lnTo>
                    <a:lnTo>
                      <a:pt x="767160" y="892176"/>
                    </a:lnTo>
                    <a:lnTo>
                      <a:pt x="877888" y="902891"/>
                    </a:lnTo>
                    <a:lnTo>
                      <a:pt x="933450" y="905669"/>
                    </a:lnTo>
                    <a:lnTo>
                      <a:pt x="977107" y="906463"/>
                    </a:lnTo>
                    <a:lnTo>
                      <a:pt x="1064419" y="905669"/>
                    </a:lnTo>
                    <a:lnTo>
                      <a:pt x="1152128" y="900907"/>
                    </a:lnTo>
                    <a:lnTo>
                      <a:pt x="1239441" y="892176"/>
                    </a:lnTo>
                    <a:lnTo>
                      <a:pt x="1326357" y="879476"/>
                    </a:lnTo>
                    <a:lnTo>
                      <a:pt x="1412875" y="862410"/>
                    </a:lnTo>
                    <a:lnTo>
                      <a:pt x="1498203" y="841376"/>
                    </a:lnTo>
                    <a:lnTo>
                      <a:pt x="1583135" y="816372"/>
                    </a:lnTo>
                    <a:lnTo>
                      <a:pt x="1625203" y="802482"/>
                    </a:lnTo>
                    <a:lnTo>
                      <a:pt x="1647429" y="791369"/>
                    </a:lnTo>
                    <a:lnTo>
                      <a:pt x="1690688" y="765969"/>
                    </a:lnTo>
                    <a:lnTo>
                      <a:pt x="1710532" y="751682"/>
                    </a:lnTo>
                    <a:lnTo>
                      <a:pt x="1732360" y="735410"/>
                    </a:lnTo>
                    <a:lnTo>
                      <a:pt x="1770857" y="696516"/>
                    </a:lnTo>
                    <a:lnTo>
                      <a:pt x="1803401" y="652463"/>
                    </a:lnTo>
                    <a:lnTo>
                      <a:pt x="1828801" y="603647"/>
                    </a:lnTo>
                    <a:lnTo>
                      <a:pt x="1847057" y="551260"/>
                    </a:lnTo>
                    <a:lnTo>
                      <a:pt x="1855788" y="496491"/>
                    </a:lnTo>
                    <a:lnTo>
                      <a:pt x="1855788" y="454422"/>
                    </a:lnTo>
                    <a:lnTo>
                      <a:pt x="1852613" y="426244"/>
                    </a:lnTo>
                    <a:lnTo>
                      <a:pt x="1846660" y="397669"/>
                    </a:lnTo>
                    <a:lnTo>
                      <a:pt x="1837135" y="369491"/>
                    </a:lnTo>
                    <a:lnTo>
                      <a:pt x="1831182" y="355600"/>
                    </a:lnTo>
                    <a:lnTo>
                      <a:pt x="1824435" y="340122"/>
                    </a:lnTo>
                    <a:lnTo>
                      <a:pt x="1808957" y="311944"/>
                    </a:lnTo>
                    <a:lnTo>
                      <a:pt x="1782366" y="271860"/>
                    </a:lnTo>
                    <a:lnTo>
                      <a:pt x="1739901" y="225028"/>
                    </a:lnTo>
                    <a:lnTo>
                      <a:pt x="1692672" y="184944"/>
                    </a:lnTo>
                    <a:lnTo>
                      <a:pt x="1666875" y="167481"/>
                    </a:lnTo>
                    <a:lnTo>
                      <a:pt x="1643857" y="158750"/>
                    </a:lnTo>
                    <a:lnTo>
                      <a:pt x="1620044" y="150813"/>
                    </a:lnTo>
                    <a:lnTo>
                      <a:pt x="1567657" y="134541"/>
                    </a:lnTo>
                    <a:lnTo>
                      <a:pt x="1461294" y="109141"/>
                    </a:lnTo>
                    <a:lnTo>
                      <a:pt x="1353344" y="91281"/>
                    </a:lnTo>
                    <a:lnTo>
                      <a:pt x="1244203" y="80963"/>
                    </a:lnTo>
                    <a:close/>
                    <a:moveTo>
                      <a:pt x="1053039" y="28575"/>
                    </a:moveTo>
                    <a:lnTo>
                      <a:pt x="995853" y="28971"/>
                    </a:lnTo>
                    <a:lnTo>
                      <a:pt x="881879" y="36896"/>
                    </a:lnTo>
                    <a:lnTo>
                      <a:pt x="767905" y="51161"/>
                    </a:lnTo>
                    <a:lnTo>
                      <a:pt x="655123" y="72954"/>
                    </a:lnTo>
                    <a:lnTo>
                      <a:pt x="599525" y="86823"/>
                    </a:lnTo>
                    <a:lnTo>
                      <a:pt x="547503" y="99899"/>
                    </a:lnTo>
                    <a:lnTo>
                      <a:pt x="468872" y="123278"/>
                    </a:lnTo>
                    <a:lnTo>
                      <a:pt x="416452" y="141505"/>
                    </a:lnTo>
                    <a:lnTo>
                      <a:pt x="366018" y="163298"/>
                    </a:lnTo>
                    <a:lnTo>
                      <a:pt x="317172" y="189450"/>
                    </a:lnTo>
                    <a:lnTo>
                      <a:pt x="270709" y="220358"/>
                    </a:lnTo>
                    <a:lnTo>
                      <a:pt x="227422" y="256812"/>
                    </a:lnTo>
                    <a:lnTo>
                      <a:pt x="207963" y="277813"/>
                    </a:lnTo>
                    <a:lnTo>
                      <a:pt x="227422" y="261171"/>
                    </a:lnTo>
                    <a:lnTo>
                      <a:pt x="267532" y="231849"/>
                    </a:lnTo>
                    <a:lnTo>
                      <a:pt x="309229" y="205300"/>
                    </a:lnTo>
                    <a:lnTo>
                      <a:pt x="352516" y="181526"/>
                    </a:lnTo>
                    <a:lnTo>
                      <a:pt x="397390" y="160128"/>
                    </a:lnTo>
                    <a:lnTo>
                      <a:pt x="442662" y="141505"/>
                    </a:lnTo>
                    <a:lnTo>
                      <a:pt x="512556" y="117334"/>
                    </a:lnTo>
                    <a:lnTo>
                      <a:pt x="608262" y="93163"/>
                    </a:lnTo>
                    <a:lnTo>
                      <a:pt x="705160" y="75332"/>
                    </a:lnTo>
                    <a:lnTo>
                      <a:pt x="802455" y="63445"/>
                    </a:lnTo>
                    <a:lnTo>
                      <a:pt x="898558" y="55520"/>
                    </a:lnTo>
                    <a:lnTo>
                      <a:pt x="946213" y="52746"/>
                    </a:lnTo>
                    <a:lnTo>
                      <a:pt x="1012532" y="49180"/>
                    </a:lnTo>
                    <a:lnTo>
                      <a:pt x="1147156" y="47991"/>
                    </a:lnTo>
                    <a:lnTo>
                      <a:pt x="1283369" y="54331"/>
                    </a:lnTo>
                    <a:lnTo>
                      <a:pt x="1384238" y="65426"/>
                    </a:lnTo>
                    <a:lnTo>
                      <a:pt x="1450955" y="76521"/>
                    </a:lnTo>
                    <a:lnTo>
                      <a:pt x="1484313" y="82861"/>
                    </a:lnTo>
                    <a:lnTo>
                      <a:pt x="1458103" y="75332"/>
                    </a:lnTo>
                    <a:lnTo>
                      <a:pt x="1405286" y="61860"/>
                    </a:lnTo>
                    <a:lnTo>
                      <a:pt x="1325067" y="46406"/>
                    </a:lnTo>
                    <a:lnTo>
                      <a:pt x="1216256" y="34122"/>
                    </a:lnTo>
                    <a:lnTo>
                      <a:pt x="1107047" y="28971"/>
                    </a:lnTo>
                    <a:close/>
                    <a:moveTo>
                      <a:pt x="1000522" y="0"/>
                    </a:moveTo>
                    <a:lnTo>
                      <a:pt x="1127919" y="794"/>
                    </a:lnTo>
                    <a:lnTo>
                      <a:pt x="1255713" y="10725"/>
                    </a:lnTo>
                    <a:lnTo>
                      <a:pt x="1318816" y="19860"/>
                    </a:lnTo>
                    <a:lnTo>
                      <a:pt x="1362075" y="26613"/>
                    </a:lnTo>
                    <a:lnTo>
                      <a:pt x="1448991" y="45679"/>
                    </a:lnTo>
                    <a:lnTo>
                      <a:pt x="1534319" y="72291"/>
                    </a:lnTo>
                    <a:lnTo>
                      <a:pt x="1596629" y="98507"/>
                    </a:lnTo>
                    <a:lnTo>
                      <a:pt x="1636713" y="119956"/>
                    </a:lnTo>
                    <a:lnTo>
                      <a:pt x="1656160" y="131078"/>
                    </a:lnTo>
                    <a:lnTo>
                      <a:pt x="1683544" y="141405"/>
                    </a:lnTo>
                    <a:lnTo>
                      <a:pt x="1737519" y="163648"/>
                    </a:lnTo>
                    <a:lnTo>
                      <a:pt x="1791097" y="188672"/>
                    </a:lnTo>
                    <a:lnTo>
                      <a:pt x="1843088" y="216874"/>
                    </a:lnTo>
                    <a:lnTo>
                      <a:pt x="1868885" y="232365"/>
                    </a:lnTo>
                    <a:lnTo>
                      <a:pt x="1888729" y="245472"/>
                    </a:lnTo>
                    <a:lnTo>
                      <a:pt x="1927225" y="274866"/>
                    </a:lnTo>
                    <a:lnTo>
                      <a:pt x="1962944" y="309025"/>
                    </a:lnTo>
                    <a:lnTo>
                      <a:pt x="1993901" y="347157"/>
                    </a:lnTo>
                    <a:lnTo>
                      <a:pt x="2017316" y="389658"/>
                    </a:lnTo>
                    <a:lnTo>
                      <a:pt x="2029222" y="424215"/>
                    </a:lnTo>
                    <a:lnTo>
                      <a:pt x="2034382" y="447650"/>
                    </a:lnTo>
                    <a:lnTo>
                      <a:pt x="2036763" y="473071"/>
                    </a:lnTo>
                    <a:lnTo>
                      <a:pt x="2036763" y="498095"/>
                    </a:lnTo>
                    <a:lnTo>
                      <a:pt x="2033191" y="524310"/>
                    </a:lnTo>
                    <a:lnTo>
                      <a:pt x="2026047" y="551717"/>
                    </a:lnTo>
                    <a:lnTo>
                      <a:pt x="2021682" y="565619"/>
                    </a:lnTo>
                    <a:lnTo>
                      <a:pt x="2015729" y="579919"/>
                    </a:lnTo>
                    <a:lnTo>
                      <a:pt x="2001838" y="606929"/>
                    </a:lnTo>
                    <a:lnTo>
                      <a:pt x="1985963" y="631952"/>
                    </a:lnTo>
                    <a:lnTo>
                      <a:pt x="1968104" y="654593"/>
                    </a:lnTo>
                    <a:lnTo>
                      <a:pt x="1937544" y="685575"/>
                    </a:lnTo>
                    <a:lnTo>
                      <a:pt x="1891904" y="720926"/>
                    </a:lnTo>
                    <a:lnTo>
                      <a:pt x="1841501" y="750320"/>
                    </a:lnTo>
                    <a:lnTo>
                      <a:pt x="1789113" y="775741"/>
                    </a:lnTo>
                    <a:lnTo>
                      <a:pt x="1709341" y="807120"/>
                    </a:lnTo>
                    <a:lnTo>
                      <a:pt x="1659335" y="824994"/>
                    </a:lnTo>
                    <a:lnTo>
                      <a:pt x="1604963" y="844060"/>
                    </a:lnTo>
                    <a:lnTo>
                      <a:pt x="1494235" y="877425"/>
                    </a:lnTo>
                    <a:lnTo>
                      <a:pt x="1381919" y="904038"/>
                    </a:lnTo>
                    <a:lnTo>
                      <a:pt x="1268413" y="922706"/>
                    </a:lnTo>
                    <a:lnTo>
                      <a:pt x="1211660" y="930253"/>
                    </a:lnTo>
                    <a:lnTo>
                      <a:pt x="1141016" y="938992"/>
                    </a:lnTo>
                    <a:lnTo>
                      <a:pt x="1070372" y="945744"/>
                    </a:lnTo>
                    <a:lnTo>
                      <a:pt x="1004491" y="951702"/>
                    </a:lnTo>
                    <a:lnTo>
                      <a:pt x="873522" y="957263"/>
                    </a:lnTo>
                    <a:lnTo>
                      <a:pt x="741760" y="955277"/>
                    </a:lnTo>
                    <a:lnTo>
                      <a:pt x="610394" y="945744"/>
                    </a:lnTo>
                    <a:lnTo>
                      <a:pt x="545307" y="936211"/>
                    </a:lnTo>
                    <a:lnTo>
                      <a:pt x="490538" y="928664"/>
                    </a:lnTo>
                    <a:lnTo>
                      <a:pt x="404813" y="913173"/>
                    </a:lnTo>
                    <a:lnTo>
                      <a:pt x="347266" y="899668"/>
                    </a:lnTo>
                    <a:lnTo>
                      <a:pt x="290513" y="882589"/>
                    </a:lnTo>
                    <a:lnTo>
                      <a:pt x="236141" y="860742"/>
                    </a:lnTo>
                    <a:lnTo>
                      <a:pt x="184150" y="832938"/>
                    </a:lnTo>
                    <a:lnTo>
                      <a:pt x="136922" y="798381"/>
                    </a:lnTo>
                    <a:lnTo>
                      <a:pt x="115094" y="778124"/>
                    </a:lnTo>
                    <a:lnTo>
                      <a:pt x="103982" y="766208"/>
                    </a:lnTo>
                    <a:lnTo>
                      <a:pt x="83344" y="739992"/>
                    </a:lnTo>
                    <a:lnTo>
                      <a:pt x="65088" y="711393"/>
                    </a:lnTo>
                    <a:lnTo>
                      <a:pt x="50403" y="680411"/>
                    </a:lnTo>
                    <a:lnTo>
                      <a:pt x="44053" y="664126"/>
                    </a:lnTo>
                    <a:lnTo>
                      <a:pt x="43657" y="682397"/>
                    </a:lnTo>
                    <a:lnTo>
                      <a:pt x="44450" y="719735"/>
                    </a:lnTo>
                    <a:lnTo>
                      <a:pt x="46038" y="738006"/>
                    </a:lnTo>
                    <a:lnTo>
                      <a:pt x="45641" y="743170"/>
                    </a:lnTo>
                    <a:lnTo>
                      <a:pt x="40085" y="749922"/>
                    </a:lnTo>
                    <a:lnTo>
                      <a:pt x="31353" y="751511"/>
                    </a:lnTo>
                    <a:lnTo>
                      <a:pt x="24210" y="746745"/>
                    </a:lnTo>
                    <a:lnTo>
                      <a:pt x="22622" y="741581"/>
                    </a:lnTo>
                    <a:lnTo>
                      <a:pt x="19844" y="720132"/>
                    </a:lnTo>
                    <a:lnTo>
                      <a:pt x="17860" y="678028"/>
                    </a:lnTo>
                    <a:lnTo>
                      <a:pt x="19447" y="635527"/>
                    </a:lnTo>
                    <a:lnTo>
                      <a:pt x="24210" y="593821"/>
                    </a:lnTo>
                    <a:lnTo>
                      <a:pt x="28178" y="573166"/>
                    </a:lnTo>
                    <a:lnTo>
                      <a:pt x="28575" y="558470"/>
                    </a:lnTo>
                    <a:lnTo>
                      <a:pt x="30163" y="544170"/>
                    </a:lnTo>
                    <a:lnTo>
                      <a:pt x="24210" y="530268"/>
                    </a:lnTo>
                    <a:lnTo>
                      <a:pt x="13891" y="501272"/>
                    </a:lnTo>
                    <a:lnTo>
                      <a:pt x="5953" y="471482"/>
                    </a:lnTo>
                    <a:lnTo>
                      <a:pt x="1588" y="440103"/>
                    </a:lnTo>
                    <a:lnTo>
                      <a:pt x="0" y="424215"/>
                    </a:lnTo>
                    <a:lnTo>
                      <a:pt x="0" y="419845"/>
                    </a:lnTo>
                    <a:lnTo>
                      <a:pt x="3969" y="415873"/>
                    </a:lnTo>
                    <a:lnTo>
                      <a:pt x="9525" y="415873"/>
                    </a:lnTo>
                    <a:lnTo>
                      <a:pt x="14288" y="420242"/>
                    </a:lnTo>
                    <a:lnTo>
                      <a:pt x="14685" y="424215"/>
                    </a:lnTo>
                    <a:lnTo>
                      <a:pt x="17860" y="446855"/>
                    </a:lnTo>
                    <a:lnTo>
                      <a:pt x="29369" y="490548"/>
                    </a:lnTo>
                    <a:lnTo>
                      <a:pt x="37307" y="511202"/>
                    </a:lnTo>
                    <a:lnTo>
                      <a:pt x="44450" y="488959"/>
                    </a:lnTo>
                    <a:lnTo>
                      <a:pt x="64691" y="447650"/>
                    </a:lnTo>
                    <a:lnTo>
                      <a:pt x="76994" y="427789"/>
                    </a:lnTo>
                    <a:lnTo>
                      <a:pt x="87710" y="405149"/>
                    </a:lnTo>
                    <a:lnTo>
                      <a:pt x="111522" y="361059"/>
                    </a:lnTo>
                    <a:lnTo>
                      <a:pt x="138113" y="319353"/>
                    </a:lnTo>
                    <a:lnTo>
                      <a:pt x="168275" y="280824"/>
                    </a:lnTo>
                    <a:lnTo>
                      <a:pt x="200025" y="244678"/>
                    </a:lnTo>
                    <a:lnTo>
                      <a:pt x="234950" y="212107"/>
                    </a:lnTo>
                    <a:lnTo>
                      <a:pt x="271860" y="183111"/>
                    </a:lnTo>
                    <a:lnTo>
                      <a:pt x="311150" y="158485"/>
                    </a:lnTo>
                    <a:lnTo>
                      <a:pt x="331788" y="147760"/>
                    </a:lnTo>
                    <a:lnTo>
                      <a:pt x="359966" y="134255"/>
                    </a:lnTo>
                    <a:lnTo>
                      <a:pt x="417513" y="109629"/>
                    </a:lnTo>
                    <a:lnTo>
                      <a:pt x="476250" y="88179"/>
                    </a:lnTo>
                    <a:lnTo>
                      <a:pt x="536575" y="69908"/>
                    </a:lnTo>
                    <a:lnTo>
                      <a:pt x="627063" y="46473"/>
                    </a:lnTo>
                    <a:lnTo>
                      <a:pt x="749300" y="23832"/>
                    </a:lnTo>
                    <a:lnTo>
                      <a:pt x="809625" y="15094"/>
                    </a:lnTo>
                    <a:lnTo>
                      <a:pt x="873522" y="754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0" name="Freeform 100">
                <a:extLst>
                  <a:ext uri="{FF2B5EF4-FFF2-40B4-BE49-F238E27FC236}">
                    <a16:creationId xmlns:a16="http://schemas.microsoft.com/office/drawing/2014/main" id="{5AFC88A0-79B5-409E-8949-E369C70F9302}"/>
                  </a:ext>
                </a:extLst>
              </p:cNvPr>
              <p:cNvSpPr>
                <a:spLocks/>
              </p:cNvSpPr>
              <p:nvPr/>
            </p:nvSpPr>
            <p:spPr bwMode="auto">
              <a:xfrm rot="4216965">
                <a:off x="7875968" y="1870237"/>
                <a:ext cx="437024" cy="1014460"/>
              </a:xfrm>
              <a:custGeom>
                <a:avLst/>
                <a:gdLst>
                  <a:gd name="T0" fmla="*/ 624 w 705"/>
                  <a:gd name="T1" fmla="*/ 494 h 2533"/>
                  <a:gd name="T2" fmla="*/ 488 w 705"/>
                  <a:gd name="T3" fmla="*/ 168 h 2533"/>
                  <a:gd name="T4" fmla="*/ 431 w 705"/>
                  <a:gd name="T5" fmla="*/ 8 h 2533"/>
                  <a:gd name="T6" fmla="*/ 400 w 705"/>
                  <a:gd name="T7" fmla="*/ 6 h 2533"/>
                  <a:gd name="T8" fmla="*/ 391 w 705"/>
                  <a:gd name="T9" fmla="*/ 30 h 2533"/>
                  <a:gd name="T10" fmla="*/ 396 w 705"/>
                  <a:gd name="T11" fmla="*/ 56 h 2533"/>
                  <a:gd name="T12" fmla="*/ 396 w 705"/>
                  <a:gd name="T13" fmla="*/ 59 h 2533"/>
                  <a:gd name="T14" fmla="*/ 392 w 705"/>
                  <a:gd name="T15" fmla="*/ 69 h 2533"/>
                  <a:gd name="T16" fmla="*/ 386 w 705"/>
                  <a:gd name="T17" fmla="*/ 81 h 2533"/>
                  <a:gd name="T18" fmla="*/ 379 w 705"/>
                  <a:gd name="T19" fmla="*/ 78 h 2533"/>
                  <a:gd name="T20" fmla="*/ 377 w 705"/>
                  <a:gd name="T21" fmla="*/ 74 h 2533"/>
                  <a:gd name="T22" fmla="*/ 378 w 705"/>
                  <a:gd name="T23" fmla="*/ 72 h 2533"/>
                  <a:gd name="T24" fmla="*/ 375 w 705"/>
                  <a:gd name="T25" fmla="*/ 47 h 2533"/>
                  <a:gd name="T26" fmla="*/ 346 w 705"/>
                  <a:gd name="T27" fmla="*/ 42 h 2533"/>
                  <a:gd name="T28" fmla="*/ 339 w 705"/>
                  <a:gd name="T29" fmla="*/ 51 h 2533"/>
                  <a:gd name="T30" fmla="*/ 330 w 705"/>
                  <a:gd name="T31" fmla="*/ 61 h 2533"/>
                  <a:gd name="T32" fmla="*/ 300 w 705"/>
                  <a:gd name="T33" fmla="*/ 125 h 2533"/>
                  <a:gd name="T34" fmla="*/ 220 w 705"/>
                  <a:gd name="T35" fmla="*/ 271 h 2533"/>
                  <a:gd name="T36" fmla="*/ 124 w 705"/>
                  <a:gd name="T37" fmla="*/ 459 h 2533"/>
                  <a:gd name="T38" fmla="*/ 2 w 705"/>
                  <a:gd name="T39" fmla="*/ 738 h 2533"/>
                  <a:gd name="T40" fmla="*/ 7 w 705"/>
                  <a:gd name="T41" fmla="*/ 760 h 2533"/>
                  <a:gd name="T42" fmla="*/ 37 w 705"/>
                  <a:gd name="T43" fmla="*/ 763 h 2533"/>
                  <a:gd name="T44" fmla="*/ 49 w 705"/>
                  <a:gd name="T45" fmla="*/ 741 h 2533"/>
                  <a:gd name="T46" fmla="*/ 57 w 705"/>
                  <a:gd name="T47" fmla="*/ 725 h 2533"/>
                  <a:gd name="T48" fmla="*/ 54 w 705"/>
                  <a:gd name="T49" fmla="*/ 735 h 2533"/>
                  <a:gd name="T50" fmla="*/ 51 w 705"/>
                  <a:gd name="T51" fmla="*/ 753 h 2533"/>
                  <a:gd name="T52" fmla="*/ 75 w 705"/>
                  <a:gd name="T53" fmla="*/ 774 h 2533"/>
                  <a:gd name="T54" fmla="*/ 94 w 705"/>
                  <a:gd name="T55" fmla="*/ 763 h 2533"/>
                  <a:gd name="T56" fmla="*/ 121 w 705"/>
                  <a:gd name="T57" fmla="*/ 704 h 2533"/>
                  <a:gd name="T58" fmla="*/ 130 w 705"/>
                  <a:gd name="T59" fmla="*/ 694 h 2533"/>
                  <a:gd name="T60" fmla="*/ 155 w 705"/>
                  <a:gd name="T61" fmla="*/ 643 h 2533"/>
                  <a:gd name="T62" fmla="*/ 158 w 705"/>
                  <a:gd name="T63" fmla="*/ 648 h 2533"/>
                  <a:gd name="T64" fmla="*/ 175 w 705"/>
                  <a:gd name="T65" fmla="*/ 655 h 2533"/>
                  <a:gd name="T66" fmla="*/ 182 w 705"/>
                  <a:gd name="T67" fmla="*/ 654 h 2533"/>
                  <a:gd name="T68" fmla="*/ 193 w 705"/>
                  <a:gd name="T69" fmla="*/ 642 h 2533"/>
                  <a:gd name="T70" fmla="*/ 181 w 705"/>
                  <a:gd name="T71" fmla="*/ 625 h 2533"/>
                  <a:gd name="T72" fmla="*/ 182 w 705"/>
                  <a:gd name="T73" fmla="*/ 621 h 2533"/>
                  <a:gd name="T74" fmla="*/ 224 w 705"/>
                  <a:gd name="T75" fmla="*/ 520 h 2533"/>
                  <a:gd name="T76" fmla="*/ 250 w 705"/>
                  <a:gd name="T77" fmla="*/ 457 h 2533"/>
                  <a:gd name="T78" fmla="*/ 307 w 705"/>
                  <a:gd name="T79" fmla="*/ 337 h 2533"/>
                  <a:gd name="T80" fmla="*/ 346 w 705"/>
                  <a:gd name="T81" fmla="*/ 330 h 2533"/>
                  <a:gd name="T82" fmla="*/ 326 w 705"/>
                  <a:gd name="T83" fmla="*/ 668 h 2533"/>
                  <a:gd name="T84" fmla="*/ 327 w 705"/>
                  <a:gd name="T85" fmla="*/ 1722 h 2533"/>
                  <a:gd name="T86" fmla="*/ 391 w 705"/>
                  <a:gd name="T87" fmla="*/ 2511 h 2533"/>
                  <a:gd name="T88" fmla="*/ 404 w 705"/>
                  <a:gd name="T89" fmla="*/ 2527 h 2533"/>
                  <a:gd name="T90" fmla="*/ 426 w 705"/>
                  <a:gd name="T91" fmla="*/ 2519 h 2533"/>
                  <a:gd name="T92" fmla="*/ 423 w 705"/>
                  <a:gd name="T93" fmla="*/ 2472 h 2533"/>
                  <a:gd name="T94" fmla="*/ 425 w 705"/>
                  <a:gd name="T95" fmla="*/ 2458 h 2533"/>
                  <a:gd name="T96" fmla="*/ 464 w 705"/>
                  <a:gd name="T97" fmla="*/ 2527 h 2533"/>
                  <a:gd name="T98" fmla="*/ 521 w 705"/>
                  <a:gd name="T99" fmla="*/ 2524 h 2533"/>
                  <a:gd name="T100" fmla="*/ 530 w 705"/>
                  <a:gd name="T101" fmla="*/ 2508 h 2533"/>
                  <a:gd name="T102" fmla="*/ 510 w 705"/>
                  <a:gd name="T103" fmla="*/ 1683 h 2533"/>
                  <a:gd name="T104" fmla="*/ 451 w 705"/>
                  <a:gd name="T105" fmla="*/ 584 h 2533"/>
                  <a:gd name="T106" fmla="*/ 528 w 705"/>
                  <a:gd name="T107" fmla="*/ 525 h 2533"/>
                  <a:gd name="T108" fmla="*/ 631 w 705"/>
                  <a:gd name="T109" fmla="*/ 750 h 2533"/>
                  <a:gd name="T110" fmla="*/ 657 w 705"/>
                  <a:gd name="T111" fmla="*/ 752 h 2533"/>
                  <a:gd name="T112" fmla="*/ 671 w 705"/>
                  <a:gd name="T113" fmla="*/ 738 h 2533"/>
                  <a:gd name="T114" fmla="*/ 690 w 705"/>
                  <a:gd name="T115" fmla="*/ 720 h 2533"/>
                  <a:gd name="T116" fmla="*/ 687 w 705"/>
                  <a:gd name="T117" fmla="*/ 706 h 2533"/>
                  <a:gd name="T118" fmla="*/ 696 w 705"/>
                  <a:gd name="T119" fmla="*/ 699 h 2533"/>
                  <a:gd name="T120" fmla="*/ 702 w 705"/>
                  <a:gd name="T121" fmla="*/ 673 h 2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5" h="2533">
                    <a:moveTo>
                      <a:pt x="702" y="673"/>
                    </a:moveTo>
                    <a:lnTo>
                      <a:pt x="624" y="494"/>
                    </a:lnTo>
                    <a:lnTo>
                      <a:pt x="540" y="317"/>
                    </a:lnTo>
                    <a:lnTo>
                      <a:pt x="488" y="168"/>
                    </a:lnTo>
                    <a:lnTo>
                      <a:pt x="436" y="17"/>
                    </a:lnTo>
                    <a:lnTo>
                      <a:pt x="431" y="8"/>
                    </a:lnTo>
                    <a:lnTo>
                      <a:pt x="417" y="0"/>
                    </a:lnTo>
                    <a:lnTo>
                      <a:pt x="400" y="6"/>
                    </a:lnTo>
                    <a:lnTo>
                      <a:pt x="391" y="20"/>
                    </a:lnTo>
                    <a:lnTo>
                      <a:pt x="391" y="30"/>
                    </a:lnTo>
                    <a:lnTo>
                      <a:pt x="394" y="43"/>
                    </a:lnTo>
                    <a:lnTo>
                      <a:pt x="396" y="56"/>
                    </a:lnTo>
                    <a:lnTo>
                      <a:pt x="396" y="57"/>
                    </a:lnTo>
                    <a:lnTo>
                      <a:pt x="396" y="59"/>
                    </a:lnTo>
                    <a:lnTo>
                      <a:pt x="394" y="64"/>
                    </a:lnTo>
                    <a:lnTo>
                      <a:pt x="392" y="69"/>
                    </a:lnTo>
                    <a:lnTo>
                      <a:pt x="390" y="76"/>
                    </a:lnTo>
                    <a:lnTo>
                      <a:pt x="386" y="81"/>
                    </a:lnTo>
                    <a:lnTo>
                      <a:pt x="383" y="79"/>
                    </a:lnTo>
                    <a:lnTo>
                      <a:pt x="379" y="78"/>
                    </a:lnTo>
                    <a:lnTo>
                      <a:pt x="378" y="77"/>
                    </a:lnTo>
                    <a:lnTo>
                      <a:pt x="377" y="74"/>
                    </a:lnTo>
                    <a:lnTo>
                      <a:pt x="378" y="73"/>
                    </a:lnTo>
                    <a:lnTo>
                      <a:pt x="378" y="72"/>
                    </a:lnTo>
                    <a:lnTo>
                      <a:pt x="381" y="63"/>
                    </a:lnTo>
                    <a:lnTo>
                      <a:pt x="375" y="47"/>
                    </a:lnTo>
                    <a:lnTo>
                      <a:pt x="361" y="38"/>
                    </a:lnTo>
                    <a:lnTo>
                      <a:pt x="346" y="42"/>
                    </a:lnTo>
                    <a:lnTo>
                      <a:pt x="340" y="50"/>
                    </a:lnTo>
                    <a:lnTo>
                      <a:pt x="339" y="51"/>
                    </a:lnTo>
                    <a:lnTo>
                      <a:pt x="338" y="54"/>
                    </a:lnTo>
                    <a:lnTo>
                      <a:pt x="330" y="61"/>
                    </a:lnTo>
                    <a:lnTo>
                      <a:pt x="327" y="73"/>
                    </a:lnTo>
                    <a:lnTo>
                      <a:pt x="300" y="125"/>
                    </a:lnTo>
                    <a:lnTo>
                      <a:pt x="274" y="177"/>
                    </a:lnTo>
                    <a:lnTo>
                      <a:pt x="220" y="271"/>
                    </a:lnTo>
                    <a:lnTo>
                      <a:pt x="171" y="369"/>
                    </a:lnTo>
                    <a:lnTo>
                      <a:pt x="124" y="459"/>
                    </a:lnTo>
                    <a:lnTo>
                      <a:pt x="38" y="643"/>
                    </a:lnTo>
                    <a:lnTo>
                      <a:pt x="2" y="738"/>
                    </a:lnTo>
                    <a:lnTo>
                      <a:pt x="0" y="747"/>
                    </a:lnTo>
                    <a:lnTo>
                      <a:pt x="7" y="760"/>
                    </a:lnTo>
                    <a:lnTo>
                      <a:pt x="22" y="766"/>
                    </a:lnTo>
                    <a:lnTo>
                      <a:pt x="37" y="763"/>
                    </a:lnTo>
                    <a:lnTo>
                      <a:pt x="42" y="756"/>
                    </a:lnTo>
                    <a:lnTo>
                      <a:pt x="49" y="741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4" y="735"/>
                    </a:lnTo>
                    <a:lnTo>
                      <a:pt x="53" y="744"/>
                    </a:lnTo>
                    <a:lnTo>
                      <a:pt x="51" y="753"/>
                    </a:lnTo>
                    <a:lnTo>
                      <a:pt x="60" y="768"/>
                    </a:lnTo>
                    <a:lnTo>
                      <a:pt x="75" y="774"/>
                    </a:lnTo>
                    <a:lnTo>
                      <a:pt x="89" y="770"/>
                    </a:lnTo>
                    <a:lnTo>
                      <a:pt x="94" y="763"/>
                    </a:lnTo>
                    <a:lnTo>
                      <a:pt x="107" y="733"/>
                    </a:lnTo>
                    <a:lnTo>
                      <a:pt x="121" y="704"/>
                    </a:lnTo>
                    <a:lnTo>
                      <a:pt x="127" y="700"/>
                    </a:lnTo>
                    <a:lnTo>
                      <a:pt x="130" y="694"/>
                    </a:lnTo>
                    <a:lnTo>
                      <a:pt x="143" y="669"/>
                    </a:lnTo>
                    <a:lnTo>
                      <a:pt x="155" y="643"/>
                    </a:lnTo>
                    <a:lnTo>
                      <a:pt x="156" y="646"/>
                    </a:lnTo>
                    <a:lnTo>
                      <a:pt x="158" y="648"/>
                    </a:lnTo>
                    <a:lnTo>
                      <a:pt x="164" y="655"/>
                    </a:lnTo>
                    <a:lnTo>
                      <a:pt x="175" y="655"/>
                    </a:lnTo>
                    <a:lnTo>
                      <a:pt x="178" y="654"/>
                    </a:lnTo>
                    <a:lnTo>
                      <a:pt x="182" y="654"/>
                    </a:lnTo>
                    <a:lnTo>
                      <a:pt x="187" y="651"/>
                    </a:lnTo>
                    <a:lnTo>
                      <a:pt x="193" y="642"/>
                    </a:lnTo>
                    <a:lnTo>
                      <a:pt x="190" y="632"/>
                    </a:lnTo>
                    <a:lnTo>
                      <a:pt x="181" y="625"/>
                    </a:lnTo>
                    <a:lnTo>
                      <a:pt x="175" y="625"/>
                    </a:lnTo>
                    <a:lnTo>
                      <a:pt x="182" y="621"/>
                    </a:lnTo>
                    <a:lnTo>
                      <a:pt x="200" y="588"/>
                    </a:lnTo>
                    <a:lnTo>
                      <a:pt x="224" y="520"/>
                    </a:lnTo>
                    <a:lnTo>
                      <a:pt x="233" y="494"/>
                    </a:lnTo>
                    <a:lnTo>
                      <a:pt x="250" y="457"/>
                    </a:lnTo>
                    <a:lnTo>
                      <a:pt x="267" y="419"/>
                    </a:lnTo>
                    <a:lnTo>
                      <a:pt x="307" y="337"/>
                    </a:lnTo>
                    <a:lnTo>
                      <a:pt x="348" y="254"/>
                    </a:lnTo>
                    <a:lnTo>
                      <a:pt x="346" y="330"/>
                    </a:lnTo>
                    <a:lnTo>
                      <a:pt x="343" y="405"/>
                    </a:lnTo>
                    <a:lnTo>
                      <a:pt x="326" y="668"/>
                    </a:lnTo>
                    <a:lnTo>
                      <a:pt x="315" y="1195"/>
                    </a:lnTo>
                    <a:lnTo>
                      <a:pt x="327" y="1722"/>
                    </a:lnTo>
                    <a:lnTo>
                      <a:pt x="364" y="2248"/>
                    </a:lnTo>
                    <a:lnTo>
                      <a:pt x="391" y="2511"/>
                    </a:lnTo>
                    <a:lnTo>
                      <a:pt x="394" y="2519"/>
                    </a:lnTo>
                    <a:lnTo>
                      <a:pt x="404" y="2527"/>
                    </a:lnTo>
                    <a:lnTo>
                      <a:pt x="417" y="2527"/>
                    </a:lnTo>
                    <a:lnTo>
                      <a:pt x="426" y="2519"/>
                    </a:lnTo>
                    <a:lnTo>
                      <a:pt x="427" y="2511"/>
                    </a:lnTo>
                    <a:lnTo>
                      <a:pt x="423" y="2472"/>
                    </a:lnTo>
                    <a:lnTo>
                      <a:pt x="420" y="2433"/>
                    </a:lnTo>
                    <a:lnTo>
                      <a:pt x="425" y="2458"/>
                    </a:lnTo>
                    <a:lnTo>
                      <a:pt x="440" y="2499"/>
                    </a:lnTo>
                    <a:lnTo>
                      <a:pt x="464" y="2527"/>
                    </a:lnTo>
                    <a:lnTo>
                      <a:pt x="499" y="2533"/>
                    </a:lnTo>
                    <a:lnTo>
                      <a:pt x="521" y="2524"/>
                    </a:lnTo>
                    <a:lnTo>
                      <a:pt x="528" y="2518"/>
                    </a:lnTo>
                    <a:lnTo>
                      <a:pt x="530" y="2508"/>
                    </a:lnTo>
                    <a:lnTo>
                      <a:pt x="526" y="2232"/>
                    </a:lnTo>
                    <a:lnTo>
                      <a:pt x="510" y="1683"/>
                    </a:lnTo>
                    <a:lnTo>
                      <a:pt x="486" y="1133"/>
                    </a:lnTo>
                    <a:lnTo>
                      <a:pt x="451" y="584"/>
                    </a:lnTo>
                    <a:lnTo>
                      <a:pt x="431" y="309"/>
                    </a:lnTo>
                    <a:lnTo>
                      <a:pt x="528" y="525"/>
                    </a:lnTo>
                    <a:lnTo>
                      <a:pt x="627" y="742"/>
                    </a:lnTo>
                    <a:lnTo>
                      <a:pt x="631" y="750"/>
                    </a:lnTo>
                    <a:lnTo>
                      <a:pt x="644" y="755"/>
                    </a:lnTo>
                    <a:lnTo>
                      <a:pt x="657" y="752"/>
                    </a:lnTo>
                    <a:lnTo>
                      <a:pt x="668" y="744"/>
                    </a:lnTo>
                    <a:lnTo>
                      <a:pt x="671" y="738"/>
                    </a:lnTo>
                    <a:lnTo>
                      <a:pt x="680" y="735"/>
                    </a:lnTo>
                    <a:lnTo>
                      <a:pt x="690" y="720"/>
                    </a:lnTo>
                    <a:lnTo>
                      <a:pt x="688" y="708"/>
                    </a:lnTo>
                    <a:lnTo>
                      <a:pt x="687" y="706"/>
                    </a:lnTo>
                    <a:lnTo>
                      <a:pt x="687" y="703"/>
                    </a:lnTo>
                    <a:lnTo>
                      <a:pt x="696" y="699"/>
                    </a:lnTo>
                    <a:lnTo>
                      <a:pt x="705" y="685"/>
                    </a:lnTo>
                    <a:lnTo>
                      <a:pt x="702" y="673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E7110F0-9E59-4230-BA3F-D28457A1C910}"/>
                  </a:ext>
                </a:extLst>
              </p:cNvPr>
              <p:cNvGrpSpPr/>
              <p:nvPr/>
            </p:nvGrpSpPr>
            <p:grpSpPr>
              <a:xfrm>
                <a:off x="8463107" y="4334191"/>
                <a:ext cx="2644931" cy="1927288"/>
                <a:chOff x="3861167" y="3045115"/>
                <a:chExt cx="4022467" cy="3505666"/>
              </a:xfrm>
            </p:grpSpPr>
            <p:pic>
              <p:nvPicPr>
                <p:cNvPr id="16" name="Picture 2" descr="https://scontent.fbkk12-2.fna.fbcdn.net/v/t1.15752-9/48376992_2211398318881074_1905512560707239936_n.png?_nc_cat=104&amp;_nc_ht=scontent.fbkk12-2.fna&amp;oh=c19f855ef8164b83ade3199e68be526e&amp;oe=5D565430">
                  <a:extLst>
                    <a:ext uri="{FF2B5EF4-FFF2-40B4-BE49-F238E27FC236}">
                      <a16:creationId xmlns:a16="http://schemas.microsoft.com/office/drawing/2014/main" id="{01331914-FA6F-4DCA-927B-907EF8E92B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1167" y="3045115"/>
                  <a:ext cx="4022467" cy="35056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154F938-B3F1-40B8-AA6C-A60681DB7D55}"/>
                    </a:ext>
                  </a:extLst>
                </p:cNvPr>
                <p:cNvSpPr/>
                <p:nvPr/>
              </p:nvSpPr>
              <p:spPr>
                <a:xfrm>
                  <a:off x="3995053" y="3813761"/>
                  <a:ext cx="3836710" cy="21775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FB31DDF-A658-4771-8E04-F8AA80E9B763}"/>
                    </a:ext>
                  </a:extLst>
                </p:cNvPr>
                <p:cNvPicPr/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89" t="3918" r="1852" b="17981"/>
                <a:stretch/>
              </p:blipFill>
              <p:spPr bwMode="auto">
                <a:xfrm>
                  <a:off x="4206042" y="3980777"/>
                  <a:ext cx="3466315" cy="1843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12" name="Picture 11" descr="à¸£à¸¹à¸à¸ à¸²à¸à¸à¸µà¹à¹à¸à¸µà¹à¸¢à¸§à¸à¹à¸­à¸">
                <a:extLst>
                  <a:ext uri="{FF2B5EF4-FFF2-40B4-BE49-F238E27FC236}">
                    <a16:creationId xmlns:a16="http://schemas.microsoft.com/office/drawing/2014/main" id="{AFCA52CC-A577-44EE-9E4E-24B909F6BC69}"/>
                  </a:ext>
                </a:extLst>
              </p:cNvPr>
              <p:cNvPicPr/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204" b="87361" l="1250" r="97500">
                            <a14:foregroundMark x1="5750" y1="16357" x2="75750" y2="20818"/>
                            <a14:foregroundMark x1="10000" y1="39033" x2="57000" y2="29368"/>
                            <a14:foregroundMark x1="14000" y1="70632" x2="66000" y2="36431"/>
                            <a14:foregroundMark x1="66000" y1="36431" x2="33750" y2="58364"/>
                            <a14:foregroundMark x1="33750" y1="58364" x2="75250" y2="64312"/>
                            <a14:foregroundMark x1="75250" y1="64312" x2="55500" y2="69517"/>
                            <a14:foregroundMark x1="55500" y1="69517" x2="84500" y2="69517"/>
                            <a14:foregroundMark x1="84500" y1="69517" x2="70500" y2="86989"/>
                            <a14:foregroundMark x1="70500" y1="86989" x2="70500" y2="86989"/>
                            <a14:foregroundMark x1="70500" y1="86989" x2="70500" y2="86989"/>
                            <a14:foregroundMark x1="19250" y1="75836" x2="63500" y2="68773"/>
                            <a14:foregroundMark x1="63500" y1="68773" x2="63500" y2="68773"/>
                            <a14:foregroundMark x1="11000" y1="86989" x2="32250" y2="78067"/>
                            <a14:foregroundMark x1="32250" y1="78067" x2="47000" y2="83643"/>
                            <a14:foregroundMark x1="47000" y1="83643" x2="47000" y2="83643"/>
                            <a14:foregroundMark x1="4000" y1="88104" x2="44500" y2="85502"/>
                            <a14:foregroundMark x1="44500" y1="85502" x2="45250" y2="85502"/>
                            <a14:foregroundMark x1="52750" y1="84387" x2="72750" y2="81041"/>
                            <a14:foregroundMark x1="71000" y1="84387" x2="88750" y2="84387"/>
                            <a14:foregroundMark x1="88750" y1="84387" x2="88750" y2="84387"/>
                            <a14:foregroundMark x1="92250" y1="83643" x2="92250" y2="44981"/>
                            <a14:foregroundMark x1="92250" y1="44981" x2="92250" y2="44981"/>
                            <a14:foregroundMark x1="93250" y1="82528" x2="90500" y2="24907"/>
                            <a14:foregroundMark x1="90500" y1="22305" x2="90500" y2="19703"/>
                            <a14:foregroundMark x1="90500" y1="19703" x2="90500" y2="19703"/>
                            <a14:foregroundMark x1="66250" y1="17100" x2="90500" y2="17100"/>
                            <a14:foregroundMark x1="91500" y1="17100" x2="92750" y2="16357"/>
                            <a14:foregroundMark x1="92750" y1="16357" x2="92750" y2="16357"/>
                            <a14:foregroundMark x1="94000" y1="15613" x2="95250" y2="66171"/>
                            <a14:foregroundMark x1="92250" y1="88104" x2="97500" y2="35688"/>
                            <a14:foregroundMark x1="97000" y1="24907" x2="95250" y2="19703"/>
                            <a14:foregroundMark x1="95250" y1="19703" x2="95250" y2="19703"/>
                            <a14:foregroundMark x1="2250" y1="85502" x2="4000" y2="43494"/>
                            <a14:foregroundMark x1="12750" y1="8550" x2="12750" y2="8550"/>
                            <a14:foregroundMark x1="12750" y1="8550" x2="12750" y2="8550"/>
                            <a14:foregroundMark x1="13750" y1="5576" x2="13750" y2="8178"/>
                            <a14:foregroundMark x1="13750" y1="8178" x2="13750" y2="8178"/>
                            <a14:foregroundMark x1="21250" y1="5204" x2="21250" y2="8550"/>
                            <a14:foregroundMark x1="21250" y1="8550" x2="21250" y2="8550"/>
                            <a14:foregroundMark x1="47250" y1="63941" x2="47500" y2="66914"/>
                            <a14:foregroundMark x1="47500" y1="66914" x2="47500" y2="66914"/>
                            <a14:foregroundMark x1="51500" y1="55762" x2="64500" y2="50186"/>
                            <a14:foregroundMark x1="1250" y1="11152" x2="6750" y2="11524"/>
                            <a14:foregroundMark x1="6750" y1="11524" x2="6750" y2="11524"/>
                            <a14:foregroundMark x1="8500" y1="11524" x2="9000" y2="11524"/>
                            <a14:foregroundMark x1="9000" y1="11524" x2="9000" y2="115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1" b="8778"/>
              <a:stretch>
                <a:fillRect/>
              </a:stretch>
            </p:blipFill>
            <p:spPr bwMode="auto">
              <a:xfrm>
                <a:off x="8999378" y="908888"/>
                <a:ext cx="2147605" cy="133480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3" name="Freeform 100">
                <a:extLst>
                  <a:ext uri="{FF2B5EF4-FFF2-40B4-BE49-F238E27FC236}">
                    <a16:creationId xmlns:a16="http://schemas.microsoft.com/office/drawing/2014/main" id="{B2AE7C12-F27A-495A-809A-AAEFBFC03B28}"/>
                  </a:ext>
                </a:extLst>
              </p:cNvPr>
              <p:cNvSpPr>
                <a:spLocks/>
              </p:cNvSpPr>
              <p:nvPr/>
            </p:nvSpPr>
            <p:spPr bwMode="auto">
              <a:xfrm rot="7471203">
                <a:off x="7790879" y="3708635"/>
                <a:ext cx="437024" cy="1014460"/>
              </a:xfrm>
              <a:custGeom>
                <a:avLst/>
                <a:gdLst>
                  <a:gd name="T0" fmla="*/ 624 w 705"/>
                  <a:gd name="T1" fmla="*/ 494 h 2533"/>
                  <a:gd name="T2" fmla="*/ 488 w 705"/>
                  <a:gd name="T3" fmla="*/ 168 h 2533"/>
                  <a:gd name="T4" fmla="*/ 431 w 705"/>
                  <a:gd name="T5" fmla="*/ 8 h 2533"/>
                  <a:gd name="T6" fmla="*/ 400 w 705"/>
                  <a:gd name="T7" fmla="*/ 6 h 2533"/>
                  <a:gd name="T8" fmla="*/ 391 w 705"/>
                  <a:gd name="T9" fmla="*/ 30 h 2533"/>
                  <a:gd name="T10" fmla="*/ 396 w 705"/>
                  <a:gd name="T11" fmla="*/ 56 h 2533"/>
                  <a:gd name="T12" fmla="*/ 396 w 705"/>
                  <a:gd name="T13" fmla="*/ 59 h 2533"/>
                  <a:gd name="T14" fmla="*/ 392 w 705"/>
                  <a:gd name="T15" fmla="*/ 69 h 2533"/>
                  <a:gd name="T16" fmla="*/ 386 w 705"/>
                  <a:gd name="T17" fmla="*/ 81 h 2533"/>
                  <a:gd name="T18" fmla="*/ 379 w 705"/>
                  <a:gd name="T19" fmla="*/ 78 h 2533"/>
                  <a:gd name="T20" fmla="*/ 377 w 705"/>
                  <a:gd name="T21" fmla="*/ 74 h 2533"/>
                  <a:gd name="T22" fmla="*/ 378 w 705"/>
                  <a:gd name="T23" fmla="*/ 72 h 2533"/>
                  <a:gd name="T24" fmla="*/ 375 w 705"/>
                  <a:gd name="T25" fmla="*/ 47 h 2533"/>
                  <a:gd name="T26" fmla="*/ 346 w 705"/>
                  <a:gd name="T27" fmla="*/ 42 h 2533"/>
                  <a:gd name="T28" fmla="*/ 339 w 705"/>
                  <a:gd name="T29" fmla="*/ 51 h 2533"/>
                  <a:gd name="T30" fmla="*/ 330 w 705"/>
                  <a:gd name="T31" fmla="*/ 61 h 2533"/>
                  <a:gd name="T32" fmla="*/ 300 w 705"/>
                  <a:gd name="T33" fmla="*/ 125 h 2533"/>
                  <a:gd name="T34" fmla="*/ 220 w 705"/>
                  <a:gd name="T35" fmla="*/ 271 h 2533"/>
                  <a:gd name="T36" fmla="*/ 124 w 705"/>
                  <a:gd name="T37" fmla="*/ 459 h 2533"/>
                  <a:gd name="T38" fmla="*/ 2 w 705"/>
                  <a:gd name="T39" fmla="*/ 738 h 2533"/>
                  <a:gd name="T40" fmla="*/ 7 w 705"/>
                  <a:gd name="T41" fmla="*/ 760 h 2533"/>
                  <a:gd name="T42" fmla="*/ 37 w 705"/>
                  <a:gd name="T43" fmla="*/ 763 h 2533"/>
                  <a:gd name="T44" fmla="*/ 49 w 705"/>
                  <a:gd name="T45" fmla="*/ 741 h 2533"/>
                  <a:gd name="T46" fmla="*/ 57 w 705"/>
                  <a:gd name="T47" fmla="*/ 725 h 2533"/>
                  <a:gd name="T48" fmla="*/ 54 w 705"/>
                  <a:gd name="T49" fmla="*/ 735 h 2533"/>
                  <a:gd name="T50" fmla="*/ 51 w 705"/>
                  <a:gd name="T51" fmla="*/ 753 h 2533"/>
                  <a:gd name="T52" fmla="*/ 75 w 705"/>
                  <a:gd name="T53" fmla="*/ 774 h 2533"/>
                  <a:gd name="T54" fmla="*/ 94 w 705"/>
                  <a:gd name="T55" fmla="*/ 763 h 2533"/>
                  <a:gd name="T56" fmla="*/ 121 w 705"/>
                  <a:gd name="T57" fmla="*/ 704 h 2533"/>
                  <a:gd name="T58" fmla="*/ 130 w 705"/>
                  <a:gd name="T59" fmla="*/ 694 h 2533"/>
                  <a:gd name="T60" fmla="*/ 155 w 705"/>
                  <a:gd name="T61" fmla="*/ 643 h 2533"/>
                  <a:gd name="T62" fmla="*/ 158 w 705"/>
                  <a:gd name="T63" fmla="*/ 648 h 2533"/>
                  <a:gd name="T64" fmla="*/ 175 w 705"/>
                  <a:gd name="T65" fmla="*/ 655 h 2533"/>
                  <a:gd name="T66" fmla="*/ 182 w 705"/>
                  <a:gd name="T67" fmla="*/ 654 h 2533"/>
                  <a:gd name="T68" fmla="*/ 193 w 705"/>
                  <a:gd name="T69" fmla="*/ 642 h 2533"/>
                  <a:gd name="T70" fmla="*/ 181 w 705"/>
                  <a:gd name="T71" fmla="*/ 625 h 2533"/>
                  <a:gd name="T72" fmla="*/ 182 w 705"/>
                  <a:gd name="T73" fmla="*/ 621 h 2533"/>
                  <a:gd name="T74" fmla="*/ 224 w 705"/>
                  <a:gd name="T75" fmla="*/ 520 h 2533"/>
                  <a:gd name="T76" fmla="*/ 250 w 705"/>
                  <a:gd name="T77" fmla="*/ 457 h 2533"/>
                  <a:gd name="T78" fmla="*/ 307 w 705"/>
                  <a:gd name="T79" fmla="*/ 337 h 2533"/>
                  <a:gd name="T80" fmla="*/ 346 w 705"/>
                  <a:gd name="T81" fmla="*/ 330 h 2533"/>
                  <a:gd name="T82" fmla="*/ 326 w 705"/>
                  <a:gd name="T83" fmla="*/ 668 h 2533"/>
                  <a:gd name="T84" fmla="*/ 327 w 705"/>
                  <a:gd name="T85" fmla="*/ 1722 h 2533"/>
                  <a:gd name="T86" fmla="*/ 391 w 705"/>
                  <a:gd name="T87" fmla="*/ 2511 h 2533"/>
                  <a:gd name="T88" fmla="*/ 404 w 705"/>
                  <a:gd name="T89" fmla="*/ 2527 h 2533"/>
                  <a:gd name="T90" fmla="*/ 426 w 705"/>
                  <a:gd name="T91" fmla="*/ 2519 h 2533"/>
                  <a:gd name="T92" fmla="*/ 423 w 705"/>
                  <a:gd name="T93" fmla="*/ 2472 h 2533"/>
                  <a:gd name="T94" fmla="*/ 425 w 705"/>
                  <a:gd name="T95" fmla="*/ 2458 h 2533"/>
                  <a:gd name="T96" fmla="*/ 464 w 705"/>
                  <a:gd name="T97" fmla="*/ 2527 h 2533"/>
                  <a:gd name="T98" fmla="*/ 521 w 705"/>
                  <a:gd name="T99" fmla="*/ 2524 h 2533"/>
                  <a:gd name="T100" fmla="*/ 530 w 705"/>
                  <a:gd name="T101" fmla="*/ 2508 h 2533"/>
                  <a:gd name="T102" fmla="*/ 510 w 705"/>
                  <a:gd name="T103" fmla="*/ 1683 h 2533"/>
                  <a:gd name="T104" fmla="*/ 451 w 705"/>
                  <a:gd name="T105" fmla="*/ 584 h 2533"/>
                  <a:gd name="T106" fmla="*/ 528 w 705"/>
                  <a:gd name="T107" fmla="*/ 525 h 2533"/>
                  <a:gd name="T108" fmla="*/ 631 w 705"/>
                  <a:gd name="T109" fmla="*/ 750 h 2533"/>
                  <a:gd name="T110" fmla="*/ 657 w 705"/>
                  <a:gd name="T111" fmla="*/ 752 h 2533"/>
                  <a:gd name="T112" fmla="*/ 671 w 705"/>
                  <a:gd name="T113" fmla="*/ 738 h 2533"/>
                  <a:gd name="T114" fmla="*/ 690 w 705"/>
                  <a:gd name="T115" fmla="*/ 720 h 2533"/>
                  <a:gd name="T116" fmla="*/ 687 w 705"/>
                  <a:gd name="T117" fmla="*/ 706 h 2533"/>
                  <a:gd name="T118" fmla="*/ 696 w 705"/>
                  <a:gd name="T119" fmla="*/ 699 h 2533"/>
                  <a:gd name="T120" fmla="*/ 702 w 705"/>
                  <a:gd name="T121" fmla="*/ 673 h 2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5" h="2533">
                    <a:moveTo>
                      <a:pt x="702" y="673"/>
                    </a:moveTo>
                    <a:lnTo>
                      <a:pt x="624" y="494"/>
                    </a:lnTo>
                    <a:lnTo>
                      <a:pt x="540" y="317"/>
                    </a:lnTo>
                    <a:lnTo>
                      <a:pt x="488" y="168"/>
                    </a:lnTo>
                    <a:lnTo>
                      <a:pt x="436" y="17"/>
                    </a:lnTo>
                    <a:lnTo>
                      <a:pt x="431" y="8"/>
                    </a:lnTo>
                    <a:lnTo>
                      <a:pt x="417" y="0"/>
                    </a:lnTo>
                    <a:lnTo>
                      <a:pt x="400" y="6"/>
                    </a:lnTo>
                    <a:lnTo>
                      <a:pt x="391" y="20"/>
                    </a:lnTo>
                    <a:lnTo>
                      <a:pt x="391" y="30"/>
                    </a:lnTo>
                    <a:lnTo>
                      <a:pt x="394" y="43"/>
                    </a:lnTo>
                    <a:lnTo>
                      <a:pt x="396" y="56"/>
                    </a:lnTo>
                    <a:lnTo>
                      <a:pt x="396" y="57"/>
                    </a:lnTo>
                    <a:lnTo>
                      <a:pt x="396" y="59"/>
                    </a:lnTo>
                    <a:lnTo>
                      <a:pt x="394" y="64"/>
                    </a:lnTo>
                    <a:lnTo>
                      <a:pt x="392" y="69"/>
                    </a:lnTo>
                    <a:lnTo>
                      <a:pt x="390" y="76"/>
                    </a:lnTo>
                    <a:lnTo>
                      <a:pt x="386" y="81"/>
                    </a:lnTo>
                    <a:lnTo>
                      <a:pt x="383" y="79"/>
                    </a:lnTo>
                    <a:lnTo>
                      <a:pt x="379" y="78"/>
                    </a:lnTo>
                    <a:lnTo>
                      <a:pt x="378" y="77"/>
                    </a:lnTo>
                    <a:lnTo>
                      <a:pt x="377" y="74"/>
                    </a:lnTo>
                    <a:lnTo>
                      <a:pt x="378" y="73"/>
                    </a:lnTo>
                    <a:lnTo>
                      <a:pt x="378" y="72"/>
                    </a:lnTo>
                    <a:lnTo>
                      <a:pt x="381" y="63"/>
                    </a:lnTo>
                    <a:lnTo>
                      <a:pt x="375" y="47"/>
                    </a:lnTo>
                    <a:lnTo>
                      <a:pt x="361" y="38"/>
                    </a:lnTo>
                    <a:lnTo>
                      <a:pt x="346" y="42"/>
                    </a:lnTo>
                    <a:lnTo>
                      <a:pt x="340" y="50"/>
                    </a:lnTo>
                    <a:lnTo>
                      <a:pt x="339" y="51"/>
                    </a:lnTo>
                    <a:lnTo>
                      <a:pt x="338" y="54"/>
                    </a:lnTo>
                    <a:lnTo>
                      <a:pt x="330" y="61"/>
                    </a:lnTo>
                    <a:lnTo>
                      <a:pt x="327" y="73"/>
                    </a:lnTo>
                    <a:lnTo>
                      <a:pt x="300" y="125"/>
                    </a:lnTo>
                    <a:lnTo>
                      <a:pt x="274" y="177"/>
                    </a:lnTo>
                    <a:lnTo>
                      <a:pt x="220" y="271"/>
                    </a:lnTo>
                    <a:lnTo>
                      <a:pt x="171" y="369"/>
                    </a:lnTo>
                    <a:lnTo>
                      <a:pt x="124" y="459"/>
                    </a:lnTo>
                    <a:lnTo>
                      <a:pt x="38" y="643"/>
                    </a:lnTo>
                    <a:lnTo>
                      <a:pt x="2" y="738"/>
                    </a:lnTo>
                    <a:lnTo>
                      <a:pt x="0" y="747"/>
                    </a:lnTo>
                    <a:lnTo>
                      <a:pt x="7" y="760"/>
                    </a:lnTo>
                    <a:lnTo>
                      <a:pt x="22" y="766"/>
                    </a:lnTo>
                    <a:lnTo>
                      <a:pt x="37" y="763"/>
                    </a:lnTo>
                    <a:lnTo>
                      <a:pt x="42" y="756"/>
                    </a:lnTo>
                    <a:lnTo>
                      <a:pt x="49" y="741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4" y="735"/>
                    </a:lnTo>
                    <a:lnTo>
                      <a:pt x="53" y="744"/>
                    </a:lnTo>
                    <a:lnTo>
                      <a:pt x="51" y="753"/>
                    </a:lnTo>
                    <a:lnTo>
                      <a:pt x="60" y="768"/>
                    </a:lnTo>
                    <a:lnTo>
                      <a:pt x="75" y="774"/>
                    </a:lnTo>
                    <a:lnTo>
                      <a:pt x="89" y="770"/>
                    </a:lnTo>
                    <a:lnTo>
                      <a:pt x="94" y="763"/>
                    </a:lnTo>
                    <a:lnTo>
                      <a:pt x="107" y="733"/>
                    </a:lnTo>
                    <a:lnTo>
                      <a:pt x="121" y="704"/>
                    </a:lnTo>
                    <a:lnTo>
                      <a:pt x="127" y="700"/>
                    </a:lnTo>
                    <a:lnTo>
                      <a:pt x="130" y="694"/>
                    </a:lnTo>
                    <a:lnTo>
                      <a:pt x="143" y="669"/>
                    </a:lnTo>
                    <a:lnTo>
                      <a:pt x="155" y="643"/>
                    </a:lnTo>
                    <a:lnTo>
                      <a:pt x="156" y="646"/>
                    </a:lnTo>
                    <a:lnTo>
                      <a:pt x="158" y="648"/>
                    </a:lnTo>
                    <a:lnTo>
                      <a:pt x="164" y="655"/>
                    </a:lnTo>
                    <a:lnTo>
                      <a:pt x="175" y="655"/>
                    </a:lnTo>
                    <a:lnTo>
                      <a:pt x="178" y="654"/>
                    </a:lnTo>
                    <a:lnTo>
                      <a:pt x="182" y="654"/>
                    </a:lnTo>
                    <a:lnTo>
                      <a:pt x="187" y="651"/>
                    </a:lnTo>
                    <a:lnTo>
                      <a:pt x="193" y="642"/>
                    </a:lnTo>
                    <a:lnTo>
                      <a:pt x="190" y="632"/>
                    </a:lnTo>
                    <a:lnTo>
                      <a:pt x="181" y="625"/>
                    </a:lnTo>
                    <a:lnTo>
                      <a:pt x="175" y="625"/>
                    </a:lnTo>
                    <a:lnTo>
                      <a:pt x="182" y="621"/>
                    </a:lnTo>
                    <a:lnTo>
                      <a:pt x="200" y="588"/>
                    </a:lnTo>
                    <a:lnTo>
                      <a:pt x="224" y="520"/>
                    </a:lnTo>
                    <a:lnTo>
                      <a:pt x="233" y="494"/>
                    </a:lnTo>
                    <a:lnTo>
                      <a:pt x="250" y="457"/>
                    </a:lnTo>
                    <a:lnTo>
                      <a:pt x="267" y="419"/>
                    </a:lnTo>
                    <a:lnTo>
                      <a:pt x="307" y="337"/>
                    </a:lnTo>
                    <a:lnTo>
                      <a:pt x="348" y="254"/>
                    </a:lnTo>
                    <a:lnTo>
                      <a:pt x="346" y="330"/>
                    </a:lnTo>
                    <a:lnTo>
                      <a:pt x="343" y="405"/>
                    </a:lnTo>
                    <a:lnTo>
                      <a:pt x="326" y="668"/>
                    </a:lnTo>
                    <a:lnTo>
                      <a:pt x="315" y="1195"/>
                    </a:lnTo>
                    <a:lnTo>
                      <a:pt x="327" y="1722"/>
                    </a:lnTo>
                    <a:lnTo>
                      <a:pt x="364" y="2248"/>
                    </a:lnTo>
                    <a:lnTo>
                      <a:pt x="391" y="2511"/>
                    </a:lnTo>
                    <a:lnTo>
                      <a:pt x="394" y="2519"/>
                    </a:lnTo>
                    <a:lnTo>
                      <a:pt x="404" y="2527"/>
                    </a:lnTo>
                    <a:lnTo>
                      <a:pt x="417" y="2527"/>
                    </a:lnTo>
                    <a:lnTo>
                      <a:pt x="426" y="2519"/>
                    </a:lnTo>
                    <a:lnTo>
                      <a:pt x="427" y="2511"/>
                    </a:lnTo>
                    <a:lnTo>
                      <a:pt x="423" y="2472"/>
                    </a:lnTo>
                    <a:lnTo>
                      <a:pt x="420" y="2433"/>
                    </a:lnTo>
                    <a:lnTo>
                      <a:pt x="425" y="2458"/>
                    </a:lnTo>
                    <a:lnTo>
                      <a:pt x="440" y="2499"/>
                    </a:lnTo>
                    <a:lnTo>
                      <a:pt x="464" y="2527"/>
                    </a:lnTo>
                    <a:lnTo>
                      <a:pt x="499" y="2533"/>
                    </a:lnTo>
                    <a:lnTo>
                      <a:pt x="521" y="2524"/>
                    </a:lnTo>
                    <a:lnTo>
                      <a:pt x="528" y="2518"/>
                    </a:lnTo>
                    <a:lnTo>
                      <a:pt x="530" y="2508"/>
                    </a:lnTo>
                    <a:lnTo>
                      <a:pt x="526" y="2232"/>
                    </a:lnTo>
                    <a:lnTo>
                      <a:pt x="510" y="1683"/>
                    </a:lnTo>
                    <a:lnTo>
                      <a:pt x="486" y="1133"/>
                    </a:lnTo>
                    <a:lnTo>
                      <a:pt x="451" y="584"/>
                    </a:lnTo>
                    <a:lnTo>
                      <a:pt x="431" y="309"/>
                    </a:lnTo>
                    <a:lnTo>
                      <a:pt x="528" y="525"/>
                    </a:lnTo>
                    <a:lnTo>
                      <a:pt x="627" y="742"/>
                    </a:lnTo>
                    <a:lnTo>
                      <a:pt x="631" y="750"/>
                    </a:lnTo>
                    <a:lnTo>
                      <a:pt x="644" y="755"/>
                    </a:lnTo>
                    <a:lnTo>
                      <a:pt x="657" y="752"/>
                    </a:lnTo>
                    <a:lnTo>
                      <a:pt x="668" y="744"/>
                    </a:lnTo>
                    <a:lnTo>
                      <a:pt x="671" y="738"/>
                    </a:lnTo>
                    <a:lnTo>
                      <a:pt x="680" y="735"/>
                    </a:lnTo>
                    <a:lnTo>
                      <a:pt x="690" y="720"/>
                    </a:lnTo>
                    <a:lnTo>
                      <a:pt x="688" y="708"/>
                    </a:lnTo>
                    <a:lnTo>
                      <a:pt x="687" y="706"/>
                    </a:lnTo>
                    <a:lnTo>
                      <a:pt x="687" y="703"/>
                    </a:lnTo>
                    <a:lnTo>
                      <a:pt x="696" y="699"/>
                    </a:lnTo>
                    <a:lnTo>
                      <a:pt x="705" y="685"/>
                    </a:lnTo>
                    <a:lnTo>
                      <a:pt x="702" y="673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" name="Freeform 100">
                <a:extLst>
                  <a:ext uri="{FF2B5EF4-FFF2-40B4-BE49-F238E27FC236}">
                    <a16:creationId xmlns:a16="http://schemas.microsoft.com/office/drawing/2014/main" id="{A8DCEF9F-5F3C-42E1-8D4D-D9B9060B1FDE}"/>
                  </a:ext>
                </a:extLst>
              </p:cNvPr>
              <p:cNvSpPr>
                <a:spLocks/>
              </p:cNvSpPr>
              <p:nvPr/>
            </p:nvSpPr>
            <p:spPr bwMode="auto">
              <a:xfrm rot="17140264">
                <a:off x="3768850" y="2107561"/>
                <a:ext cx="437024" cy="1014460"/>
              </a:xfrm>
              <a:custGeom>
                <a:avLst/>
                <a:gdLst>
                  <a:gd name="T0" fmla="*/ 624 w 705"/>
                  <a:gd name="T1" fmla="*/ 494 h 2533"/>
                  <a:gd name="T2" fmla="*/ 488 w 705"/>
                  <a:gd name="T3" fmla="*/ 168 h 2533"/>
                  <a:gd name="T4" fmla="*/ 431 w 705"/>
                  <a:gd name="T5" fmla="*/ 8 h 2533"/>
                  <a:gd name="T6" fmla="*/ 400 w 705"/>
                  <a:gd name="T7" fmla="*/ 6 h 2533"/>
                  <a:gd name="T8" fmla="*/ 391 w 705"/>
                  <a:gd name="T9" fmla="*/ 30 h 2533"/>
                  <a:gd name="T10" fmla="*/ 396 w 705"/>
                  <a:gd name="T11" fmla="*/ 56 h 2533"/>
                  <a:gd name="T12" fmla="*/ 396 w 705"/>
                  <a:gd name="T13" fmla="*/ 59 h 2533"/>
                  <a:gd name="T14" fmla="*/ 392 w 705"/>
                  <a:gd name="T15" fmla="*/ 69 h 2533"/>
                  <a:gd name="T16" fmla="*/ 386 w 705"/>
                  <a:gd name="T17" fmla="*/ 81 h 2533"/>
                  <a:gd name="T18" fmla="*/ 379 w 705"/>
                  <a:gd name="T19" fmla="*/ 78 h 2533"/>
                  <a:gd name="T20" fmla="*/ 377 w 705"/>
                  <a:gd name="T21" fmla="*/ 74 h 2533"/>
                  <a:gd name="T22" fmla="*/ 378 w 705"/>
                  <a:gd name="T23" fmla="*/ 72 h 2533"/>
                  <a:gd name="T24" fmla="*/ 375 w 705"/>
                  <a:gd name="T25" fmla="*/ 47 h 2533"/>
                  <a:gd name="T26" fmla="*/ 346 w 705"/>
                  <a:gd name="T27" fmla="*/ 42 h 2533"/>
                  <a:gd name="T28" fmla="*/ 339 w 705"/>
                  <a:gd name="T29" fmla="*/ 51 h 2533"/>
                  <a:gd name="T30" fmla="*/ 330 w 705"/>
                  <a:gd name="T31" fmla="*/ 61 h 2533"/>
                  <a:gd name="T32" fmla="*/ 300 w 705"/>
                  <a:gd name="T33" fmla="*/ 125 h 2533"/>
                  <a:gd name="T34" fmla="*/ 220 w 705"/>
                  <a:gd name="T35" fmla="*/ 271 h 2533"/>
                  <a:gd name="T36" fmla="*/ 124 w 705"/>
                  <a:gd name="T37" fmla="*/ 459 h 2533"/>
                  <a:gd name="T38" fmla="*/ 2 w 705"/>
                  <a:gd name="T39" fmla="*/ 738 h 2533"/>
                  <a:gd name="T40" fmla="*/ 7 w 705"/>
                  <a:gd name="T41" fmla="*/ 760 h 2533"/>
                  <a:gd name="T42" fmla="*/ 37 w 705"/>
                  <a:gd name="T43" fmla="*/ 763 h 2533"/>
                  <a:gd name="T44" fmla="*/ 49 w 705"/>
                  <a:gd name="T45" fmla="*/ 741 h 2533"/>
                  <a:gd name="T46" fmla="*/ 57 w 705"/>
                  <a:gd name="T47" fmla="*/ 725 h 2533"/>
                  <a:gd name="T48" fmla="*/ 54 w 705"/>
                  <a:gd name="T49" fmla="*/ 735 h 2533"/>
                  <a:gd name="T50" fmla="*/ 51 w 705"/>
                  <a:gd name="T51" fmla="*/ 753 h 2533"/>
                  <a:gd name="T52" fmla="*/ 75 w 705"/>
                  <a:gd name="T53" fmla="*/ 774 h 2533"/>
                  <a:gd name="T54" fmla="*/ 94 w 705"/>
                  <a:gd name="T55" fmla="*/ 763 h 2533"/>
                  <a:gd name="T56" fmla="*/ 121 w 705"/>
                  <a:gd name="T57" fmla="*/ 704 h 2533"/>
                  <a:gd name="T58" fmla="*/ 130 w 705"/>
                  <a:gd name="T59" fmla="*/ 694 h 2533"/>
                  <a:gd name="T60" fmla="*/ 155 w 705"/>
                  <a:gd name="T61" fmla="*/ 643 h 2533"/>
                  <a:gd name="T62" fmla="*/ 158 w 705"/>
                  <a:gd name="T63" fmla="*/ 648 h 2533"/>
                  <a:gd name="T64" fmla="*/ 175 w 705"/>
                  <a:gd name="T65" fmla="*/ 655 h 2533"/>
                  <a:gd name="T66" fmla="*/ 182 w 705"/>
                  <a:gd name="T67" fmla="*/ 654 h 2533"/>
                  <a:gd name="T68" fmla="*/ 193 w 705"/>
                  <a:gd name="T69" fmla="*/ 642 h 2533"/>
                  <a:gd name="T70" fmla="*/ 181 w 705"/>
                  <a:gd name="T71" fmla="*/ 625 h 2533"/>
                  <a:gd name="T72" fmla="*/ 182 w 705"/>
                  <a:gd name="T73" fmla="*/ 621 h 2533"/>
                  <a:gd name="T74" fmla="*/ 224 w 705"/>
                  <a:gd name="T75" fmla="*/ 520 h 2533"/>
                  <a:gd name="T76" fmla="*/ 250 w 705"/>
                  <a:gd name="T77" fmla="*/ 457 h 2533"/>
                  <a:gd name="T78" fmla="*/ 307 w 705"/>
                  <a:gd name="T79" fmla="*/ 337 h 2533"/>
                  <a:gd name="T80" fmla="*/ 346 w 705"/>
                  <a:gd name="T81" fmla="*/ 330 h 2533"/>
                  <a:gd name="T82" fmla="*/ 326 w 705"/>
                  <a:gd name="T83" fmla="*/ 668 h 2533"/>
                  <a:gd name="T84" fmla="*/ 327 w 705"/>
                  <a:gd name="T85" fmla="*/ 1722 h 2533"/>
                  <a:gd name="T86" fmla="*/ 391 w 705"/>
                  <a:gd name="T87" fmla="*/ 2511 h 2533"/>
                  <a:gd name="T88" fmla="*/ 404 w 705"/>
                  <a:gd name="T89" fmla="*/ 2527 h 2533"/>
                  <a:gd name="T90" fmla="*/ 426 w 705"/>
                  <a:gd name="T91" fmla="*/ 2519 h 2533"/>
                  <a:gd name="T92" fmla="*/ 423 w 705"/>
                  <a:gd name="T93" fmla="*/ 2472 h 2533"/>
                  <a:gd name="T94" fmla="*/ 425 w 705"/>
                  <a:gd name="T95" fmla="*/ 2458 h 2533"/>
                  <a:gd name="T96" fmla="*/ 464 w 705"/>
                  <a:gd name="T97" fmla="*/ 2527 h 2533"/>
                  <a:gd name="T98" fmla="*/ 521 w 705"/>
                  <a:gd name="T99" fmla="*/ 2524 h 2533"/>
                  <a:gd name="T100" fmla="*/ 530 w 705"/>
                  <a:gd name="T101" fmla="*/ 2508 h 2533"/>
                  <a:gd name="T102" fmla="*/ 510 w 705"/>
                  <a:gd name="T103" fmla="*/ 1683 h 2533"/>
                  <a:gd name="T104" fmla="*/ 451 w 705"/>
                  <a:gd name="T105" fmla="*/ 584 h 2533"/>
                  <a:gd name="T106" fmla="*/ 528 w 705"/>
                  <a:gd name="T107" fmla="*/ 525 h 2533"/>
                  <a:gd name="T108" fmla="*/ 631 w 705"/>
                  <a:gd name="T109" fmla="*/ 750 h 2533"/>
                  <a:gd name="T110" fmla="*/ 657 w 705"/>
                  <a:gd name="T111" fmla="*/ 752 h 2533"/>
                  <a:gd name="T112" fmla="*/ 671 w 705"/>
                  <a:gd name="T113" fmla="*/ 738 h 2533"/>
                  <a:gd name="T114" fmla="*/ 690 w 705"/>
                  <a:gd name="T115" fmla="*/ 720 h 2533"/>
                  <a:gd name="T116" fmla="*/ 687 w 705"/>
                  <a:gd name="T117" fmla="*/ 706 h 2533"/>
                  <a:gd name="T118" fmla="*/ 696 w 705"/>
                  <a:gd name="T119" fmla="*/ 699 h 2533"/>
                  <a:gd name="T120" fmla="*/ 702 w 705"/>
                  <a:gd name="T121" fmla="*/ 673 h 2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5" h="2533">
                    <a:moveTo>
                      <a:pt x="702" y="673"/>
                    </a:moveTo>
                    <a:lnTo>
                      <a:pt x="624" y="494"/>
                    </a:lnTo>
                    <a:lnTo>
                      <a:pt x="540" y="317"/>
                    </a:lnTo>
                    <a:lnTo>
                      <a:pt x="488" y="168"/>
                    </a:lnTo>
                    <a:lnTo>
                      <a:pt x="436" y="17"/>
                    </a:lnTo>
                    <a:lnTo>
                      <a:pt x="431" y="8"/>
                    </a:lnTo>
                    <a:lnTo>
                      <a:pt x="417" y="0"/>
                    </a:lnTo>
                    <a:lnTo>
                      <a:pt x="400" y="6"/>
                    </a:lnTo>
                    <a:lnTo>
                      <a:pt x="391" y="20"/>
                    </a:lnTo>
                    <a:lnTo>
                      <a:pt x="391" y="30"/>
                    </a:lnTo>
                    <a:lnTo>
                      <a:pt x="394" y="43"/>
                    </a:lnTo>
                    <a:lnTo>
                      <a:pt x="396" y="56"/>
                    </a:lnTo>
                    <a:lnTo>
                      <a:pt x="396" y="57"/>
                    </a:lnTo>
                    <a:lnTo>
                      <a:pt x="396" y="59"/>
                    </a:lnTo>
                    <a:lnTo>
                      <a:pt x="394" y="64"/>
                    </a:lnTo>
                    <a:lnTo>
                      <a:pt x="392" y="69"/>
                    </a:lnTo>
                    <a:lnTo>
                      <a:pt x="390" y="76"/>
                    </a:lnTo>
                    <a:lnTo>
                      <a:pt x="386" y="81"/>
                    </a:lnTo>
                    <a:lnTo>
                      <a:pt x="383" y="79"/>
                    </a:lnTo>
                    <a:lnTo>
                      <a:pt x="379" y="78"/>
                    </a:lnTo>
                    <a:lnTo>
                      <a:pt x="378" y="77"/>
                    </a:lnTo>
                    <a:lnTo>
                      <a:pt x="377" y="74"/>
                    </a:lnTo>
                    <a:lnTo>
                      <a:pt x="378" y="73"/>
                    </a:lnTo>
                    <a:lnTo>
                      <a:pt x="378" y="72"/>
                    </a:lnTo>
                    <a:lnTo>
                      <a:pt x="381" y="63"/>
                    </a:lnTo>
                    <a:lnTo>
                      <a:pt x="375" y="47"/>
                    </a:lnTo>
                    <a:lnTo>
                      <a:pt x="361" y="38"/>
                    </a:lnTo>
                    <a:lnTo>
                      <a:pt x="346" y="42"/>
                    </a:lnTo>
                    <a:lnTo>
                      <a:pt x="340" y="50"/>
                    </a:lnTo>
                    <a:lnTo>
                      <a:pt x="339" y="51"/>
                    </a:lnTo>
                    <a:lnTo>
                      <a:pt x="338" y="54"/>
                    </a:lnTo>
                    <a:lnTo>
                      <a:pt x="330" y="61"/>
                    </a:lnTo>
                    <a:lnTo>
                      <a:pt x="327" y="73"/>
                    </a:lnTo>
                    <a:lnTo>
                      <a:pt x="300" y="125"/>
                    </a:lnTo>
                    <a:lnTo>
                      <a:pt x="274" y="177"/>
                    </a:lnTo>
                    <a:lnTo>
                      <a:pt x="220" y="271"/>
                    </a:lnTo>
                    <a:lnTo>
                      <a:pt x="171" y="369"/>
                    </a:lnTo>
                    <a:lnTo>
                      <a:pt x="124" y="459"/>
                    </a:lnTo>
                    <a:lnTo>
                      <a:pt x="38" y="643"/>
                    </a:lnTo>
                    <a:lnTo>
                      <a:pt x="2" y="738"/>
                    </a:lnTo>
                    <a:lnTo>
                      <a:pt x="0" y="747"/>
                    </a:lnTo>
                    <a:lnTo>
                      <a:pt x="7" y="760"/>
                    </a:lnTo>
                    <a:lnTo>
                      <a:pt x="22" y="766"/>
                    </a:lnTo>
                    <a:lnTo>
                      <a:pt x="37" y="763"/>
                    </a:lnTo>
                    <a:lnTo>
                      <a:pt x="42" y="756"/>
                    </a:lnTo>
                    <a:lnTo>
                      <a:pt x="49" y="741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4" y="735"/>
                    </a:lnTo>
                    <a:lnTo>
                      <a:pt x="53" y="744"/>
                    </a:lnTo>
                    <a:lnTo>
                      <a:pt x="51" y="753"/>
                    </a:lnTo>
                    <a:lnTo>
                      <a:pt x="60" y="768"/>
                    </a:lnTo>
                    <a:lnTo>
                      <a:pt x="75" y="774"/>
                    </a:lnTo>
                    <a:lnTo>
                      <a:pt x="89" y="770"/>
                    </a:lnTo>
                    <a:lnTo>
                      <a:pt x="94" y="763"/>
                    </a:lnTo>
                    <a:lnTo>
                      <a:pt x="107" y="733"/>
                    </a:lnTo>
                    <a:lnTo>
                      <a:pt x="121" y="704"/>
                    </a:lnTo>
                    <a:lnTo>
                      <a:pt x="127" y="700"/>
                    </a:lnTo>
                    <a:lnTo>
                      <a:pt x="130" y="694"/>
                    </a:lnTo>
                    <a:lnTo>
                      <a:pt x="143" y="669"/>
                    </a:lnTo>
                    <a:lnTo>
                      <a:pt x="155" y="643"/>
                    </a:lnTo>
                    <a:lnTo>
                      <a:pt x="156" y="646"/>
                    </a:lnTo>
                    <a:lnTo>
                      <a:pt x="158" y="648"/>
                    </a:lnTo>
                    <a:lnTo>
                      <a:pt x="164" y="655"/>
                    </a:lnTo>
                    <a:lnTo>
                      <a:pt x="175" y="655"/>
                    </a:lnTo>
                    <a:lnTo>
                      <a:pt x="178" y="654"/>
                    </a:lnTo>
                    <a:lnTo>
                      <a:pt x="182" y="654"/>
                    </a:lnTo>
                    <a:lnTo>
                      <a:pt x="187" y="651"/>
                    </a:lnTo>
                    <a:lnTo>
                      <a:pt x="193" y="642"/>
                    </a:lnTo>
                    <a:lnTo>
                      <a:pt x="190" y="632"/>
                    </a:lnTo>
                    <a:lnTo>
                      <a:pt x="181" y="625"/>
                    </a:lnTo>
                    <a:lnTo>
                      <a:pt x="175" y="625"/>
                    </a:lnTo>
                    <a:lnTo>
                      <a:pt x="182" y="621"/>
                    </a:lnTo>
                    <a:lnTo>
                      <a:pt x="200" y="588"/>
                    </a:lnTo>
                    <a:lnTo>
                      <a:pt x="224" y="520"/>
                    </a:lnTo>
                    <a:lnTo>
                      <a:pt x="233" y="494"/>
                    </a:lnTo>
                    <a:lnTo>
                      <a:pt x="250" y="457"/>
                    </a:lnTo>
                    <a:lnTo>
                      <a:pt x="267" y="419"/>
                    </a:lnTo>
                    <a:lnTo>
                      <a:pt x="307" y="337"/>
                    </a:lnTo>
                    <a:lnTo>
                      <a:pt x="348" y="254"/>
                    </a:lnTo>
                    <a:lnTo>
                      <a:pt x="346" y="330"/>
                    </a:lnTo>
                    <a:lnTo>
                      <a:pt x="343" y="405"/>
                    </a:lnTo>
                    <a:lnTo>
                      <a:pt x="326" y="668"/>
                    </a:lnTo>
                    <a:lnTo>
                      <a:pt x="315" y="1195"/>
                    </a:lnTo>
                    <a:lnTo>
                      <a:pt x="327" y="1722"/>
                    </a:lnTo>
                    <a:lnTo>
                      <a:pt x="364" y="2248"/>
                    </a:lnTo>
                    <a:lnTo>
                      <a:pt x="391" y="2511"/>
                    </a:lnTo>
                    <a:lnTo>
                      <a:pt x="394" y="2519"/>
                    </a:lnTo>
                    <a:lnTo>
                      <a:pt x="404" y="2527"/>
                    </a:lnTo>
                    <a:lnTo>
                      <a:pt x="417" y="2527"/>
                    </a:lnTo>
                    <a:lnTo>
                      <a:pt x="426" y="2519"/>
                    </a:lnTo>
                    <a:lnTo>
                      <a:pt x="427" y="2511"/>
                    </a:lnTo>
                    <a:lnTo>
                      <a:pt x="423" y="2472"/>
                    </a:lnTo>
                    <a:lnTo>
                      <a:pt x="420" y="2433"/>
                    </a:lnTo>
                    <a:lnTo>
                      <a:pt x="425" y="2458"/>
                    </a:lnTo>
                    <a:lnTo>
                      <a:pt x="440" y="2499"/>
                    </a:lnTo>
                    <a:lnTo>
                      <a:pt x="464" y="2527"/>
                    </a:lnTo>
                    <a:lnTo>
                      <a:pt x="499" y="2533"/>
                    </a:lnTo>
                    <a:lnTo>
                      <a:pt x="521" y="2524"/>
                    </a:lnTo>
                    <a:lnTo>
                      <a:pt x="528" y="2518"/>
                    </a:lnTo>
                    <a:lnTo>
                      <a:pt x="530" y="2508"/>
                    </a:lnTo>
                    <a:lnTo>
                      <a:pt x="526" y="2232"/>
                    </a:lnTo>
                    <a:lnTo>
                      <a:pt x="510" y="1683"/>
                    </a:lnTo>
                    <a:lnTo>
                      <a:pt x="486" y="1133"/>
                    </a:lnTo>
                    <a:lnTo>
                      <a:pt x="451" y="584"/>
                    </a:lnTo>
                    <a:lnTo>
                      <a:pt x="431" y="309"/>
                    </a:lnTo>
                    <a:lnTo>
                      <a:pt x="528" y="525"/>
                    </a:lnTo>
                    <a:lnTo>
                      <a:pt x="627" y="742"/>
                    </a:lnTo>
                    <a:lnTo>
                      <a:pt x="631" y="750"/>
                    </a:lnTo>
                    <a:lnTo>
                      <a:pt x="644" y="755"/>
                    </a:lnTo>
                    <a:lnTo>
                      <a:pt x="657" y="752"/>
                    </a:lnTo>
                    <a:lnTo>
                      <a:pt x="668" y="744"/>
                    </a:lnTo>
                    <a:lnTo>
                      <a:pt x="671" y="738"/>
                    </a:lnTo>
                    <a:lnTo>
                      <a:pt x="680" y="735"/>
                    </a:lnTo>
                    <a:lnTo>
                      <a:pt x="690" y="720"/>
                    </a:lnTo>
                    <a:lnTo>
                      <a:pt x="688" y="708"/>
                    </a:lnTo>
                    <a:lnTo>
                      <a:pt x="687" y="706"/>
                    </a:lnTo>
                    <a:lnTo>
                      <a:pt x="687" y="703"/>
                    </a:lnTo>
                    <a:lnTo>
                      <a:pt x="696" y="699"/>
                    </a:lnTo>
                    <a:lnTo>
                      <a:pt x="705" y="685"/>
                    </a:lnTo>
                    <a:lnTo>
                      <a:pt x="702" y="673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5" name="Freeform 100">
                <a:extLst>
                  <a:ext uri="{FF2B5EF4-FFF2-40B4-BE49-F238E27FC236}">
                    <a16:creationId xmlns:a16="http://schemas.microsoft.com/office/drawing/2014/main" id="{FD240954-D445-4441-B294-01B795C6AAE5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996620" y="3371539"/>
                <a:ext cx="497733" cy="1054490"/>
              </a:xfrm>
              <a:custGeom>
                <a:avLst/>
                <a:gdLst>
                  <a:gd name="T0" fmla="*/ 624 w 705"/>
                  <a:gd name="T1" fmla="*/ 494 h 2533"/>
                  <a:gd name="T2" fmla="*/ 488 w 705"/>
                  <a:gd name="T3" fmla="*/ 168 h 2533"/>
                  <a:gd name="T4" fmla="*/ 431 w 705"/>
                  <a:gd name="T5" fmla="*/ 8 h 2533"/>
                  <a:gd name="T6" fmla="*/ 400 w 705"/>
                  <a:gd name="T7" fmla="*/ 6 h 2533"/>
                  <a:gd name="T8" fmla="*/ 391 w 705"/>
                  <a:gd name="T9" fmla="*/ 30 h 2533"/>
                  <a:gd name="T10" fmla="*/ 396 w 705"/>
                  <a:gd name="T11" fmla="*/ 56 h 2533"/>
                  <a:gd name="T12" fmla="*/ 396 w 705"/>
                  <a:gd name="T13" fmla="*/ 59 h 2533"/>
                  <a:gd name="T14" fmla="*/ 392 w 705"/>
                  <a:gd name="T15" fmla="*/ 69 h 2533"/>
                  <a:gd name="T16" fmla="*/ 386 w 705"/>
                  <a:gd name="T17" fmla="*/ 81 h 2533"/>
                  <a:gd name="T18" fmla="*/ 379 w 705"/>
                  <a:gd name="T19" fmla="*/ 78 h 2533"/>
                  <a:gd name="T20" fmla="*/ 377 w 705"/>
                  <a:gd name="T21" fmla="*/ 74 h 2533"/>
                  <a:gd name="T22" fmla="*/ 378 w 705"/>
                  <a:gd name="T23" fmla="*/ 72 h 2533"/>
                  <a:gd name="T24" fmla="*/ 375 w 705"/>
                  <a:gd name="T25" fmla="*/ 47 h 2533"/>
                  <a:gd name="T26" fmla="*/ 346 w 705"/>
                  <a:gd name="T27" fmla="*/ 42 h 2533"/>
                  <a:gd name="T28" fmla="*/ 339 w 705"/>
                  <a:gd name="T29" fmla="*/ 51 h 2533"/>
                  <a:gd name="T30" fmla="*/ 330 w 705"/>
                  <a:gd name="T31" fmla="*/ 61 h 2533"/>
                  <a:gd name="T32" fmla="*/ 300 w 705"/>
                  <a:gd name="T33" fmla="*/ 125 h 2533"/>
                  <a:gd name="T34" fmla="*/ 220 w 705"/>
                  <a:gd name="T35" fmla="*/ 271 h 2533"/>
                  <a:gd name="T36" fmla="*/ 124 w 705"/>
                  <a:gd name="T37" fmla="*/ 459 h 2533"/>
                  <a:gd name="T38" fmla="*/ 2 w 705"/>
                  <a:gd name="T39" fmla="*/ 738 h 2533"/>
                  <a:gd name="T40" fmla="*/ 7 w 705"/>
                  <a:gd name="T41" fmla="*/ 760 h 2533"/>
                  <a:gd name="T42" fmla="*/ 37 w 705"/>
                  <a:gd name="T43" fmla="*/ 763 h 2533"/>
                  <a:gd name="T44" fmla="*/ 49 w 705"/>
                  <a:gd name="T45" fmla="*/ 741 h 2533"/>
                  <a:gd name="T46" fmla="*/ 57 w 705"/>
                  <a:gd name="T47" fmla="*/ 725 h 2533"/>
                  <a:gd name="T48" fmla="*/ 54 w 705"/>
                  <a:gd name="T49" fmla="*/ 735 h 2533"/>
                  <a:gd name="T50" fmla="*/ 51 w 705"/>
                  <a:gd name="T51" fmla="*/ 753 h 2533"/>
                  <a:gd name="T52" fmla="*/ 75 w 705"/>
                  <a:gd name="T53" fmla="*/ 774 h 2533"/>
                  <a:gd name="T54" fmla="*/ 94 w 705"/>
                  <a:gd name="T55" fmla="*/ 763 h 2533"/>
                  <a:gd name="T56" fmla="*/ 121 w 705"/>
                  <a:gd name="T57" fmla="*/ 704 h 2533"/>
                  <a:gd name="T58" fmla="*/ 130 w 705"/>
                  <a:gd name="T59" fmla="*/ 694 h 2533"/>
                  <a:gd name="T60" fmla="*/ 155 w 705"/>
                  <a:gd name="T61" fmla="*/ 643 h 2533"/>
                  <a:gd name="T62" fmla="*/ 158 w 705"/>
                  <a:gd name="T63" fmla="*/ 648 h 2533"/>
                  <a:gd name="T64" fmla="*/ 175 w 705"/>
                  <a:gd name="T65" fmla="*/ 655 h 2533"/>
                  <a:gd name="T66" fmla="*/ 182 w 705"/>
                  <a:gd name="T67" fmla="*/ 654 h 2533"/>
                  <a:gd name="T68" fmla="*/ 193 w 705"/>
                  <a:gd name="T69" fmla="*/ 642 h 2533"/>
                  <a:gd name="T70" fmla="*/ 181 w 705"/>
                  <a:gd name="T71" fmla="*/ 625 h 2533"/>
                  <a:gd name="T72" fmla="*/ 182 w 705"/>
                  <a:gd name="T73" fmla="*/ 621 h 2533"/>
                  <a:gd name="T74" fmla="*/ 224 w 705"/>
                  <a:gd name="T75" fmla="*/ 520 h 2533"/>
                  <a:gd name="T76" fmla="*/ 250 w 705"/>
                  <a:gd name="T77" fmla="*/ 457 h 2533"/>
                  <a:gd name="T78" fmla="*/ 307 w 705"/>
                  <a:gd name="T79" fmla="*/ 337 h 2533"/>
                  <a:gd name="T80" fmla="*/ 346 w 705"/>
                  <a:gd name="T81" fmla="*/ 330 h 2533"/>
                  <a:gd name="T82" fmla="*/ 326 w 705"/>
                  <a:gd name="T83" fmla="*/ 668 h 2533"/>
                  <a:gd name="T84" fmla="*/ 327 w 705"/>
                  <a:gd name="T85" fmla="*/ 1722 h 2533"/>
                  <a:gd name="T86" fmla="*/ 391 w 705"/>
                  <a:gd name="T87" fmla="*/ 2511 h 2533"/>
                  <a:gd name="T88" fmla="*/ 404 w 705"/>
                  <a:gd name="T89" fmla="*/ 2527 h 2533"/>
                  <a:gd name="T90" fmla="*/ 426 w 705"/>
                  <a:gd name="T91" fmla="*/ 2519 h 2533"/>
                  <a:gd name="T92" fmla="*/ 423 w 705"/>
                  <a:gd name="T93" fmla="*/ 2472 h 2533"/>
                  <a:gd name="T94" fmla="*/ 425 w 705"/>
                  <a:gd name="T95" fmla="*/ 2458 h 2533"/>
                  <a:gd name="T96" fmla="*/ 464 w 705"/>
                  <a:gd name="T97" fmla="*/ 2527 h 2533"/>
                  <a:gd name="T98" fmla="*/ 521 w 705"/>
                  <a:gd name="T99" fmla="*/ 2524 h 2533"/>
                  <a:gd name="T100" fmla="*/ 530 w 705"/>
                  <a:gd name="T101" fmla="*/ 2508 h 2533"/>
                  <a:gd name="T102" fmla="*/ 510 w 705"/>
                  <a:gd name="T103" fmla="*/ 1683 h 2533"/>
                  <a:gd name="T104" fmla="*/ 451 w 705"/>
                  <a:gd name="T105" fmla="*/ 584 h 2533"/>
                  <a:gd name="T106" fmla="*/ 528 w 705"/>
                  <a:gd name="T107" fmla="*/ 525 h 2533"/>
                  <a:gd name="T108" fmla="*/ 631 w 705"/>
                  <a:gd name="T109" fmla="*/ 750 h 2533"/>
                  <a:gd name="T110" fmla="*/ 657 w 705"/>
                  <a:gd name="T111" fmla="*/ 752 h 2533"/>
                  <a:gd name="T112" fmla="*/ 671 w 705"/>
                  <a:gd name="T113" fmla="*/ 738 h 2533"/>
                  <a:gd name="T114" fmla="*/ 690 w 705"/>
                  <a:gd name="T115" fmla="*/ 720 h 2533"/>
                  <a:gd name="T116" fmla="*/ 687 w 705"/>
                  <a:gd name="T117" fmla="*/ 706 h 2533"/>
                  <a:gd name="T118" fmla="*/ 696 w 705"/>
                  <a:gd name="T119" fmla="*/ 699 h 2533"/>
                  <a:gd name="T120" fmla="*/ 702 w 705"/>
                  <a:gd name="T121" fmla="*/ 673 h 2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05" h="2533">
                    <a:moveTo>
                      <a:pt x="702" y="673"/>
                    </a:moveTo>
                    <a:lnTo>
                      <a:pt x="624" y="494"/>
                    </a:lnTo>
                    <a:lnTo>
                      <a:pt x="540" y="317"/>
                    </a:lnTo>
                    <a:lnTo>
                      <a:pt x="488" y="168"/>
                    </a:lnTo>
                    <a:lnTo>
                      <a:pt x="436" y="17"/>
                    </a:lnTo>
                    <a:lnTo>
                      <a:pt x="431" y="8"/>
                    </a:lnTo>
                    <a:lnTo>
                      <a:pt x="417" y="0"/>
                    </a:lnTo>
                    <a:lnTo>
                      <a:pt x="400" y="6"/>
                    </a:lnTo>
                    <a:lnTo>
                      <a:pt x="391" y="20"/>
                    </a:lnTo>
                    <a:lnTo>
                      <a:pt x="391" y="30"/>
                    </a:lnTo>
                    <a:lnTo>
                      <a:pt x="394" y="43"/>
                    </a:lnTo>
                    <a:lnTo>
                      <a:pt x="396" y="56"/>
                    </a:lnTo>
                    <a:lnTo>
                      <a:pt x="396" y="57"/>
                    </a:lnTo>
                    <a:lnTo>
                      <a:pt x="396" y="59"/>
                    </a:lnTo>
                    <a:lnTo>
                      <a:pt x="394" y="64"/>
                    </a:lnTo>
                    <a:lnTo>
                      <a:pt x="392" y="69"/>
                    </a:lnTo>
                    <a:lnTo>
                      <a:pt x="390" y="76"/>
                    </a:lnTo>
                    <a:lnTo>
                      <a:pt x="386" y="81"/>
                    </a:lnTo>
                    <a:lnTo>
                      <a:pt x="383" y="79"/>
                    </a:lnTo>
                    <a:lnTo>
                      <a:pt x="379" y="78"/>
                    </a:lnTo>
                    <a:lnTo>
                      <a:pt x="378" y="77"/>
                    </a:lnTo>
                    <a:lnTo>
                      <a:pt x="377" y="74"/>
                    </a:lnTo>
                    <a:lnTo>
                      <a:pt x="378" y="73"/>
                    </a:lnTo>
                    <a:lnTo>
                      <a:pt x="378" y="72"/>
                    </a:lnTo>
                    <a:lnTo>
                      <a:pt x="381" y="63"/>
                    </a:lnTo>
                    <a:lnTo>
                      <a:pt x="375" y="47"/>
                    </a:lnTo>
                    <a:lnTo>
                      <a:pt x="361" y="38"/>
                    </a:lnTo>
                    <a:lnTo>
                      <a:pt x="346" y="42"/>
                    </a:lnTo>
                    <a:lnTo>
                      <a:pt x="340" y="50"/>
                    </a:lnTo>
                    <a:lnTo>
                      <a:pt x="339" y="51"/>
                    </a:lnTo>
                    <a:lnTo>
                      <a:pt x="338" y="54"/>
                    </a:lnTo>
                    <a:lnTo>
                      <a:pt x="330" y="61"/>
                    </a:lnTo>
                    <a:lnTo>
                      <a:pt x="327" y="73"/>
                    </a:lnTo>
                    <a:lnTo>
                      <a:pt x="300" y="125"/>
                    </a:lnTo>
                    <a:lnTo>
                      <a:pt x="274" y="177"/>
                    </a:lnTo>
                    <a:lnTo>
                      <a:pt x="220" y="271"/>
                    </a:lnTo>
                    <a:lnTo>
                      <a:pt x="171" y="369"/>
                    </a:lnTo>
                    <a:lnTo>
                      <a:pt x="124" y="459"/>
                    </a:lnTo>
                    <a:lnTo>
                      <a:pt x="38" y="643"/>
                    </a:lnTo>
                    <a:lnTo>
                      <a:pt x="2" y="738"/>
                    </a:lnTo>
                    <a:lnTo>
                      <a:pt x="0" y="747"/>
                    </a:lnTo>
                    <a:lnTo>
                      <a:pt x="7" y="760"/>
                    </a:lnTo>
                    <a:lnTo>
                      <a:pt x="22" y="766"/>
                    </a:lnTo>
                    <a:lnTo>
                      <a:pt x="37" y="763"/>
                    </a:lnTo>
                    <a:lnTo>
                      <a:pt x="42" y="756"/>
                    </a:lnTo>
                    <a:lnTo>
                      <a:pt x="49" y="741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7" y="725"/>
                    </a:lnTo>
                    <a:lnTo>
                      <a:pt x="54" y="735"/>
                    </a:lnTo>
                    <a:lnTo>
                      <a:pt x="53" y="744"/>
                    </a:lnTo>
                    <a:lnTo>
                      <a:pt x="51" y="753"/>
                    </a:lnTo>
                    <a:lnTo>
                      <a:pt x="60" y="768"/>
                    </a:lnTo>
                    <a:lnTo>
                      <a:pt x="75" y="774"/>
                    </a:lnTo>
                    <a:lnTo>
                      <a:pt x="89" y="770"/>
                    </a:lnTo>
                    <a:lnTo>
                      <a:pt x="94" y="763"/>
                    </a:lnTo>
                    <a:lnTo>
                      <a:pt x="107" y="733"/>
                    </a:lnTo>
                    <a:lnTo>
                      <a:pt x="121" y="704"/>
                    </a:lnTo>
                    <a:lnTo>
                      <a:pt x="127" y="700"/>
                    </a:lnTo>
                    <a:lnTo>
                      <a:pt x="130" y="694"/>
                    </a:lnTo>
                    <a:lnTo>
                      <a:pt x="143" y="669"/>
                    </a:lnTo>
                    <a:lnTo>
                      <a:pt x="155" y="643"/>
                    </a:lnTo>
                    <a:lnTo>
                      <a:pt x="156" y="646"/>
                    </a:lnTo>
                    <a:lnTo>
                      <a:pt x="158" y="648"/>
                    </a:lnTo>
                    <a:lnTo>
                      <a:pt x="164" y="655"/>
                    </a:lnTo>
                    <a:lnTo>
                      <a:pt x="175" y="655"/>
                    </a:lnTo>
                    <a:lnTo>
                      <a:pt x="178" y="654"/>
                    </a:lnTo>
                    <a:lnTo>
                      <a:pt x="182" y="654"/>
                    </a:lnTo>
                    <a:lnTo>
                      <a:pt x="187" y="651"/>
                    </a:lnTo>
                    <a:lnTo>
                      <a:pt x="193" y="642"/>
                    </a:lnTo>
                    <a:lnTo>
                      <a:pt x="190" y="632"/>
                    </a:lnTo>
                    <a:lnTo>
                      <a:pt x="181" y="625"/>
                    </a:lnTo>
                    <a:lnTo>
                      <a:pt x="175" y="625"/>
                    </a:lnTo>
                    <a:lnTo>
                      <a:pt x="182" y="621"/>
                    </a:lnTo>
                    <a:lnTo>
                      <a:pt x="200" y="588"/>
                    </a:lnTo>
                    <a:lnTo>
                      <a:pt x="224" y="520"/>
                    </a:lnTo>
                    <a:lnTo>
                      <a:pt x="233" y="494"/>
                    </a:lnTo>
                    <a:lnTo>
                      <a:pt x="250" y="457"/>
                    </a:lnTo>
                    <a:lnTo>
                      <a:pt x="267" y="419"/>
                    </a:lnTo>
                    <a:lnTo>
                      <a:pt x="307" y="337"/>
                    </a:lnTo>
                    <a:lnTo>
                      <a:pt x="348" y="254"/>
                    </a:lnTo>
                    <a:lnTo>
                      <a:pt x="346" y="330"/>
                    </a:lnTo>
                    <a:lnTo>
                      <a:pt x="343" y="405"/>
                    </a:lnTo>
                    <a:lnTo>
                      <a:pt x="326" y="668"/>
                    </a:lnTo>
                    <a:lnTo>
                      <a:pt x="315" y="1195"/>
                    </a:lnTo>
                    <a:lnTo>
                      <a:pt x="327" y="1722"/>
                    </a:lnTo>
                    <a:lnTo>
                      <a:pt x="364" y="2248"/>
                    </a:lnTo>
                    <a:lnTo>
                      <a:pt x="391" y="2511"/>
                    </a:lnTo>
                    <a:lnTo>
                      <a:pt x="394" y="2519"/>
                    </a:lnTo>
                    <a:lnTo>
                      <a:pt x="404" y="2527"/>
                    </a:lnTo>
                    <a:lnTo>
                      <a:pt x="417" y="2527"/>
                    </a:lnTo>
                    <a:lnTo>
                      <a:pt x="426" y="2519"/>
                    </a:lnTo>
                    <a:lnTo>
                      <a:pt x="427" y="2511"/>
                    </a:lnTo>
                    <a:lnTo>
                      <a:pt x="423" y="2472"/>
                    </a:lnTo>
                    <a:lnTo>
                      <a:pt x="420" y="2433"/>
                    </a:lnTo>
                    <a:lnTo>
                      <a:pt x="425" y="2458"/>
                    </a:lnTo>
                    <a:lnTo>
                      <a:pt x="440" y="2499"/>
                    </a:lnTo>
                    <a:lnTo>
                      <a:pt x="464" y="2527"/>
                    </a:lnTo>
                    <a:lnTo>
                      <a:pt x="499" y="2533"/>
                    </a:lnTo>
                    <a:lnTo>
                      <a:pt x="521" y="2524"/>
                    </a:lnTo>
                    <a:lnTo>
                      <a:pt x="528" y="2518"/>
                    </a:lnTo>
                    <a:lnTo>
                      <a:pt x="530" y="2508"/>
                    </a:lnTo>
                    <a:lnTo>
                      <a:pt x="526" y="2232"/>
                    </a:lnTo>
                    <a:lnTo>
                      <a:pt x="510" y="1683"/>
                    </a:lnTo>
                    <a:lnTo>
                      <a:pt x="486" y="1133"/>
                    </a:lnTo>
                    <a:lnTo>
                      <a:pt x="451" y="584"/>
                    </a:lnTo>
                    <a:lnTo>
                      <a:pt x="431" y="309"/>
                    </a:lnTo>
                    <a:lnTo>
                      <a:pt x="528" y="525"/>
                    </a:lnTo>
                    <a:lnTo>
                      <a:pt x="627" y="742"/>
                    </a:lnTo>
                    <a:lnTo>
                      <a:pt x="631" y="750"/>
                    </a:lnTo>
                    <a:lnTo>
                      <a:pt x="644" y="755"/>
                    </a:lnTo>
                    <a:lnTo>
                      <a:pt x="657" y="752"/>
                    </a:lnTo>
                    <a:lnTo>
                      <a:pt x="668" y="744"/>
                    </a:lnTo>
                    <a:lnTo>
                      <a:pt x="671" y="738"/>
                    </a:lnTo>
                    <a:lnTo>
                      <a:pt x="680" y="735"/>
                    </a:lnTo>
                    <a:lnTo>
                      <a:pt x="690" y="720"/>
                    </a:lnTo>
                    <a:lnTo>
                      <a:pt x="688" y="708"/>
                    </a:lnTo>
                    <a:lnTo>
                      <a:pt x="687" y="706"/>
                    </a:lnTo>
                    <a:lnTo>
                      <a:pt x="687" y="703"/>
                    </a:lnTo>
                    <a:lnTo>
                      <a:pt x="696" y="699"/>
                    </a:lnTo>
                    <a:lnTo>
                      <a:pt x="705" y="685"/>
                    </a:lnTo>
                    <a:lnTo>
                      <a:pt x="702" y="673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CCD63-BE3D-4DBA-B802-89F6820A5D12}"/>
                </a:ext>
              </a:extLst>
            </p:cNvPr>
            <p:cNvSpPr txBox="1"/>
            <p:nvPr/>
          </p:nvSpPr>
          <p:spPr>
            <a:xfrm>
              <a:off x="4949415" y="4139633"/>
              <a:ext cx="2527057" cy="396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Framework Feature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635018-8C14-4169-A018-6A3F5BEE4C69}"/>
                </a:ext>
              </a:extLst>
            </p:cNvPr>
            <p:cNvSpPr txBox="1"/>
            <p:nvPr/>
          </p:nvSpPr>
          <p:spPr>
            <a:xfrm>
              <a:off x="8826239" y="2589212"/>
              <a:ext cx="1997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Basic I/O Control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FB757E-535C-47C7-BDAF-30417719E490}"/>
                </a:ext>
              </a:extLst>
            </p:cNvPr>
            <p:cNvSpPr txBox="1"/>
            <p:nvPr/>
          </p:nvSpPr>
          <p:spPr>
            <a:xfrm>
              <a:off x="8641624" y="6271768"/>
              <a:ext cx="2287286" cy="41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Graphical Program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7A9E19-18F5-400E-A190-FAE397B5D812}"/>
                </a:ext>
              </a:extLst>
            </p:cNvPr>
            <p:cNvSpPr txBox="1"/>
            <p:nvPr/>
          </p:nvSpPr>
          <p:spPr>
            <a:xfrm>
              <a:off x="1496578" y="5976759"/>
              <a:ext cx="2597544" cy="41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Text-Base Program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63ADD6-9382-43FF-9410-B0889CC8A18E}"/>
                </a:ext>
              </a:extLst>
            </p:cNvPr>
            <p:cNvSpPr txBox="1"/>
            <p:nvPr/>
          </p:nvSpPr>
          <p:spPr>
            <a:xfrm>
              <a:off x="1174904" y="2881997"/>
              <a:ext cx="1997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Robot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2F6B251-B1B9-49DE-92C6-59CC6B83AF1F}"/>
              </a:ext>
            </a:extLst>
          </p:cNvPr>
          <p:cNvSpPr txBox="1"/>
          <p:nvPr/>
        </p:nvSpPr>
        <p:spPr>
          <a:xfrm>
            <a:off x="391639" y="122843"/>
            <a:ext cx="4253546" cy="923330"/>
          </a:xfrm>
          <a:prstGeom prst="rect">
            <a:avLst/>
          </a:prstGeom>
          <a:solidFill>
            <a:srgbClr val="2879B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Overview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AADDA-689E-4E49-BBDD-0F2CD495BB70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6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2761814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2424372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-2401" y="2549282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Robot Microcontroller Design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2290687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4300458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3036E-0EC9-4A61-86DD-D6ED90B85835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219DBD-74E2-4A25-9B34-73CD5E6CB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5" b="91096" l="6544" r="94990">
                        <a14:foregroundMark x1="9714" y1="46062" x2="6646" y2="54110"/>
                        <a14:foregroundMark x1="6646" y1="54110" x2="7464" y2="65925"/>
                        <a14:foregroundMark x1="59611" y1="88185" x2="65644" y2="91267"/>
                        <a14:foregroundMark x1="65644" y1="91267" x2="68098" y2="90753"/>
                        <a14:foregroundMark x1="92229" y1="61815" x2="89264" y2="71404"/>
                        <a14:foregroundMark x1="89264" y1="71404" x2="91718" y2="79623"/>
                        <a14:foregroundMark x1="91718" y1="79623" x2="94990" y2="60788"/>
                        <a14:foregroundMark x1="94990" y1="60788" x2="94990" y2="52055"/>
                        <a14:foregroundMark x1="94990" y1="52055" x2="89877" y2="42466"/>
                        <a14:foregroundMark x1="89877" y1="42466" x2="87014" y2="40582"/>
                        <a14:foregroundMark x1="50000" y1="10274" x2="50000" y2="10274"/>
                        <a14:foregroundMark x1="56339" y1="9075" x2="56339" y2="9075"/>
                        <a14:backgroundMark x1="54806" y1="37671" x2="54806" y2="37671"/>
                        <a14:backgroundMark x1="25153" y1="35103" x2="25153" y2="35103"/>
                        <a14:backgroundMark x1="21063" y1="32705" x2="21063" y2="32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48" y="1670736"/>
            <a:ext cx="1902085" cy="1135805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43D95D04-0F09-415F-9754-B4F1037DF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4797" r="35458" b="5211"/>
          <a:stretch/>
        </p:blipFill>
        <p:spPr>
          <a:xfrm>
            <a:off x="5379724" y="1462135"/>
            <a:ext cx="1621486" cy="134440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797A7C-FC12-4103-86E7-5431D9C5D0B0}"/>
              </a:ext>
            </a:extLst>
          </p:cNvPr>
          <p:cNvSpPr>
            <a:spLocks/>
          </p:cNvSpPr>
          <p:nvPr/>
        </p:nvSpPr>
        <p:spPr bwMode="auto">
          <a:xfrm>
            <a:off x="818146" y="1090863"/>
            <a:ext cx="2495777" cy="2279876"/>
          </a:xfrm>
          <a:custGeom>
            <a:avLst/>
            <a:gdLst>
              <a:gd name="connsiteX0" fmla="*/ 1087005 w 1173163"/>
              <a:gd name="connsiteY0" fmla="*/ 338137 h 850900"/>
              <a:gd name="connsiteX1" fmla="*/ 1087799 w 1173163"/>
              <a:gd name="connsiteY1" fmla="*/ 340913 h 850900"/>
              <a:gd name="connsiteX2" fmla="*/ 1087799 w 1173163"/>
              <a:gd name="connsiteY2" fmla="*/ 343292 h 850900"/>
              <a:gd name="connsiteX3" fmla="*/ 1092168 w 1173163"/>
              <a:gd name="connsiteY3" fmla="*/ 377792 h 850900"/>
              <a:gd name="connsiteX4" fmla="*/ 1093360 w 1173163"/>
              <a:gd name="connsiteY4" fmla="*/ 433706 h 850900"/>
              <a:gd name="connsiteX5" fmla="*/ 1090579 w 1173163"/>
              <a:gd name="connsiteY5" fmla="*/ 471775 h 850900"/>
              <a:gd name="connsiteX6" fmla="*/ 1085019 w 1173163"/>
              <a:gd name="connsiteY6" fmla="*/ 509844 h 850900"/>
              <a:gd name="connsiteX7" fmla="*/ 1076281 w 1173163"/>
              <a:gd name="connsiteY7" fmla="*/ 547516 h 850900"/>
              <a:gd name="connsiteX8" fmla="*/ 1063969 w 1173163"/>
              <a:gd name="connsiteY8" fmla="*/ 582412 h 850900"/>
              <a:gd name="connsiteX9" fmla="*/ 1048081 w 1173163"/>
              <a:gd name="connsiteY9" fmla="*/ 614533 h 850900"/>
              <a:gd name="connsiteX10" fmla="*/ 1038152 w 1173163"/>
              <a:gd name="connsiteY10" fmla="*/ 629205 h 850900"/>
              <a:gd name="connsiteX11" fmla="*/ 1027428 w 1173163"/>
              <a:gd name="connsiteY11" fmla="*/ 643878 h 850900"/>
              <a:gd name="connsiteX12" fmla="*/ 1001215 w 1173163"/>
              <a:gd name="connsiteY12" fmla="*/ 668860 h 850900"/>
              <a:gd name="connsiteX13" fmla="*/ 970632 w 1173163"/>
              <a:gd name="connsiteY13" fmla="*/ 688688 h 850900"/>
              <a:gd name="connsiteX14" fmla="*/ 937666 w 1173163"/>
              <a:gd name="connsiteY14" fmla="*/ 705343 h 850900"/>
              <a:gd name="connsiteX15" fmla="*/ 884445 w 1173163"/>
              <a:gd name="connsiteY15" fmla="*/ 723584 h 850900"/>
              <a:gd name="connsiteX16" fmla="*/ 810967 w 1173163"/>
              <a:gd name="connsiteY16" fmla="*/ 740636 h 850900"/>
              <a:gd name="connsiteX17" fmla="*/ 776810 w 1173163"/>
              <a:gd name="connsiteY17" fmla="*/ 746981 h 850900"/>
              <a:gd name="connsiteX18" fmla="*/ 737886 w 1173163"/>
              <a:gd name="connsiteY18" fmla="*/ 753325 h 850900"/>
              <a:gd name="connsiteX19" fmla="*/ 660834 w 1173163"/>
              <a:gd name="connsiteY19" fmla="*/ 762843 h 850900"/>
              <a:gd name="connsiteX20" fmla="*/ 582987 w 1173163"/>
              <a:gd name="connsiteY20" fmla="*/ 766015 h 850900"/>
              <a:gd name="connsiteX21" fmla="*/ 504744 w 1173163"/>
              <a:gd name="connsiteY21" fmla="*/ 762050 h 850900"/>
              <a:gd name="connsiteX22" fmla="*/ 466217 w 1173163"/>
              <a:gd name="connsiteY22" fmla="*/ 757688 h 850900"/>
              <a:gd name="connsiteX23" fmla="*/ 441990 w 1173163"/>
              <a:gd name="connsiteY23" fmla="*/ 754515 h 850900"/>
              <a:gd name="connsiteX24" fmla="*/ 392740 w 1173163"/>
              <a:gd name="connsiteY24" fmla="*/ 744601 h 850900"/>
              <a:gd name="connsiteX25" fmla="*/ 342298 w 1173163"/>
              <a:gd name="connsiteY25" fmla="*/ 731515 h 850900"/>
              <a:gd name="connsiteX26" fmla="*/ 291857 w 1173163"/>
              <a:gd name="connsiteY26" fmla="*/ 714464 h 850900"/>
              <a:gd name="connsiteX27" fmla="*/ 241812 w 1173163"/>
              <a:gd name="connsiteY27" fmla="*/ 693446 h 850900"/>
              <a:gd name="connsiteX28" fmla="*/ 194548 w 1173163"/>
              <a:gd name="connsiteY28" fmla="*/ 668860 h 850900"/>
              <a:gd name="connsiteX29" fmla="*/ 149667 w 1173163"/>
              <a:gd name="connsiteY29" fmla="*/ 640309 h 850900"/>
              <a:gd name="connsiteX30" fmla="*/ 108361 w 1173163"/>
              <a:gd name="connsiteY30" fmla="*/ 607395 h 850900"/>
              <a:gd name="connsiteX31" fmla="*/ 90488 w 1173163"/>
              <a:gd name="connsiteY31" fmla="*/ 589550 h 850900"/>
              <a:gd name="connsiteX32" fmla="*/ 110347 w 1173163"/>
              <a:gd name="connsiteY32" fmla="*/ 615326 h 850900"/>
              <a:gd name="connsiteX33" fmla="*/ 156419 w 1173163"/>
              <a:gd name="connsiteY33" fmla="*/ 662912 h 850900"/>
              <a:gd name="connsiteX34" fmla="*/ 207655 w 1173163"/>
              <a:gd name="connsiteY34" fmla="*/ 704153 h 850900"/>
              <a:gd name="connsiteX35" fmla="*/ 264849 w 1173163"/>
              <a:gd name="connsiteY35" fmla="*/ 739446 h 850900"/>
              <a:gd name="connsiteX36" fmla="*/ 326411 w 1173163"/>
              <a:gd name="connsiteY36" fmla="*/ 768394 h 850900"/>
              <a:gd name="connsiteX37" fmla="*/ 390754 w 1173163"/>
              <a:gd name="connsiteY37" fmla="*/ 791394 h 850900"/>
              <a:gd name="connsiteX38" fmla="*/ 457877 w 1173163"/>
              <a:gd name="connsiteY38" fmla="*/ 808049 h 850900"/>
              <a:gd name="connsiteX39" fmla="*/ 526985 w 1173163"/>
              <a:gd name="connsiteY39" fmla="*/ 818756 h 850900"/>
              <a:gd name="connsiteX40" fmla="*/ 596491 w 1173163"/>
              <a:gd name="connsiteY40" fmla="*/ 822325 h 850900"/>
              <a:gd name="connsiteX41" fmla="*/ 665600 w 1173163"/>
              <a:gd name="connsiteY41" fmla="*/ 819946 h 850900"/>
              <a:gd name="connsiteX42" fmla="*/ 733915 w 1173163"/>
              <a:gd name="connsiteY42" fmla="*/ 811222 h 850900"/>
              <a:gd name="connsiteX43" fmla="*/ 800243 w 1173163"/>
              <a:gd name="connsiteY43" fmla="*/ 794963 h 850900"/>
              <a:gd name="connsiteX44" fmla="*/ 864189 w 1173163"/>
              <a:gd name="connsiteY44" fmla="*/ 773153 h 850900"/>
              <a:gd name="connsiteX45" fmla="*/ 924559 w 1173163"/>
              <a:gd name="connsiteY45" fmla="*/ 743808 h 850900"/>
              <a:gd name="connsiteX46" fmla="*/ 980164 w 1173163"/>
              <a:gd name="connsiteY46" fmla="*/ 707722 h 850900"/>
              <a:gd name="connsiteX47" fmla="*/ 1029811 w 1173163"/>
              <a:gd name="connsiteY47" fmla="*/ 664895 h 850900"/>
              <a:gd name="connsiteX48" fmla="*/ 1052450 w 1173163"/>
              <a:gd name="connsiteY48" fmla="*/ 641102 h 850900"/>
              <a:gd name="connsiteX49" fmla="*/ 1064763 w 1173163"/>
              <a:gd name="connsiteY49" fmla="*/ 626033 h 850900"/>
              <a:gd name="connsiteX50" fmla="*/ 1088196 w 1173163"/>
              <a:gd name="connsiteY50" fmla="*/ 594705 h 850900"/>
              <a:gd name="connsiteX51" fmla="*/ 1107261 w 1173163"/>
              <a:gd name="connsiteY51" fmla="*/ 561792 h 850900"/>
              <a:gd name="connsiteX52" fmla="*/ 1121956 w 1173163"/>
              <a:gd name="connsiteY52" fmla="*/ 527292 h 850900"/>
              <a:gd name="connsiteX53" fmla="*/ 1131886 w 1173163"/>
              <a:gd name="connsiteY53" fmla="*/ 491999 h 850900"/>
              <a:gd name="connsiteX54" fmla="*/ 1135063 w 1173163"/>
              <a:gd name="connsiteY54" fmla="*/ 455913 h 850900"/>
              <a:gd name="connsiteX55" fmla="*/ 1130297 w 1173163"/>
              <a:gd name="connsiteY55" fmla="*/ 419430 h 850900"/>
              <a:gd name="connsiteX56" fmla="*/ 1116793 w 1173163"/>
              <a:gd name="connsiteY56" fmla="*/ 382947 h 850900"/>
              <a:gd name="connsiteX57" fmla="*/ 1106466 w 1173163"/>
              <a:gd name="connsiteY57" fmla="*/ 365103 h 850900"/>
              <a:gd name="connsiteX58" fmla="*/ 1097331 w 1173163"/>
              <a:gd name="connsiteY58" fmla="*/ 351223 h 850900"/>
              <a:gd name="connsiteX59" fmla="*/ 580258 w 1173163"/>
              <a:gd name="connsiteY59" fmla="*/ 127000 h 850900"/>
              <a:gd name="connsiteX60" fmla="*/ 539745 w 1173163"/>
              <a:gd name="connsiteY60" fmla="*/ 127397 h 850900"/>
              <a:gd name="connsiteX61" fmla="*/ 460707 w 1173163"/>
              <a:gd name="connsiteY61" fmla="*/ 134536 h 850900"/>
              <a:gd name="connsiteX62" fmla="*/ 382065 w 1173163"/>
              <a:gd name="connsiteY62" fmla="*/ 146831 h 850900"/>
              <a:gd name="connsiteX63" fmla="*/ 303820 w 1173163"/>
              <a:gd name="connsiteY63" fmla="*/ 163886 h 850900"/>
              <a:gd name="connsiteX64" fmla="*/ 264499 w 1173163"/>
              <a:gd name="connsiteY64" fmla="*/ 172611 h 850900"/>
              <a:gd name="connsiteX65" fmla="*/ 236300 w 1173163"/>
              <a:gd name="connsiteY65" fmla="*/ 179354 h 850900"/>
              <a:gd name="connsiteX66" fmla="*/ 180694 w 1173163"/>
              <a:gd name="connsiteY66" fmla="*/ 194425 h 850900"/>
              <a:gd name="connsiteX67" fmla="*/ 154481 w 1173163"/>
              <a:gd name="connsiteY67" fmla="*/ 203548 h 850900"/>
              <a:gd name="connsiteX68" fmla="*/ 144551 w 1173163"/>
              <a:gd name="connsiteY68" fmla="*/ 219412 h 850900"/>
              <a:gd name="connsiteX69" fmla="*/ 127075 w 1173163"/>
              <a:gd name="connsiteY69" fmla="*/ 252332 h 850900"/>
              <a:gd name="connsiteX70" fmla="*/ 114365 w 1173163"/>
              <a:gd name="connsiteY70" fmla="*/ 286837 h 850900"/>
              <a:gd name="connsiteX71" fmla="*/ 104833 w 1173163"/>
              <a:gd name="connsiteY71" fmla="*/ 322136 h 850900"/>
              <a:gd name="connsiteX72" fmla="*/ 100464 w 1173163"/>
              <a:gd name="connsiteY72" fmla="*/ 358625 h 850900"/>
              <a:gd name="connsiteX73" fmla="*/ 100464 w 1173163"/>
              <a:gd name="connsiteY73" fmla="*/ 395114 h 850900"/>
              <a:gd name="connsiteX74" fmla="*/ 105230 w 1173163"/>
              <a:gd name="connsiteY74" fmla="*/ 431603 h 850900"/>
              <a:gd name="connsiteX75" fmla="*/ 116351 w 1173163"/>
              <a:gd name="connsiteY75" fmla="*/ 468092 h 850900"/>
              <a:gd name="connsiteX76" fmla="*/ 123898 w 1173163"/>
              <a:gd name="connsiteY76" fmla="*/ 486336 h 850900"/>
              <a:gd name="connsiteX77" fmla="*/ 125486 w 1173163"/>
              <a:gd name="connsiteY77" fmla="*/ 491492 h 850900"/>
              <a:gd name="connsiteX78" fmla="*/ 122309 w 1173163"/>
              <a:gd name="connsiteY78" fmla="*/ 499425 h 850900"/>
              <a:gd name="connsiteX79" fmla="*/ 115160 w 1173163"/>
              <a:gd name="connsiteY79" fmla="*/ 503787 h 850900"/>
              <a:gd name="connsiteX80" fmla="*/ 106819 w 1173163"/>
              <a:gd name="connsiteY80" fmla="*/ 502201 h 850900"/>
              <a:gd name="connsiteX81" fmla="*/ 104039 w 1173163"/>
              <a:gd name="connsiteY81" fmla="*/ 498235 h 850900"/>
              <a:gd name="connsiteX82" fmla="*/ 95301 w 1173163"/>
              <a:gd name="connsiteY82" fmla="*/ 481180 h 850900"/>
              <a:gd name="connsiteX83" fmla="*/ 82194 w 1173163"/>
              <a:gd name="connsiteY83" fmla="*/ 447071 h 850900"/>
              <a:gd name="connsiteX84" fmla="*/ 74647 w 1173163"/>
              <a:gd name="connsiteY84" fmla="*/ 412565 h 850900"/>
              <a:gd name="connsiteX85" fmla="*/ 71073 w 1173163"/>
              <a:gd name="connsiteY85" fmla="*/ 378456 h 850900"/>
              <a:gd name="connsiteX86" fmla="*/ 71867 w 1173163"/>
              <a:gd name="connsiteY86" fmla="*/ 343950 h 850900"/>
              <a:gd name="connsiteX87" fmla="*/ 77825 w 1173163"/>
              <a:gd name="connsiteY87" fmla="*/ 309841 h 850900"/>
              <a:gd name="connsiteX88" fmla="*/ 86563 w 1173163"/>
              <a:gd name="connsiteY88" fmla="*/ 276525 h 850900"/>
              <a:gd name="connsiteX89" fmla="*/ 99272 w 1173163"/>
              <a:gd name="connsiteY89" fmla="*/ 244003 h 850900"/>
              <a:gd name="connsiteX90" fmla="*/ 106819 w 1173163"/>
              <a:gd name="connsiteY90" fmla="*/ 228138 h 850900"/>
              <a:gd name="connsiteX91" fmla="*/ 96492 w 1173163"/>
              <a:gd name="connsiteY91" fmla="*/ 235277 h 850900"/>
              <a:gd name="connsiteX92" fmla="*/ 78222 w 1173163"/>
              <a:gd name="connsiteY92" fmla="*/ 252728 h 850900"/>
              <a:gd name="connsiteX93" fmla="*/ 61540 w 1173163"/>
              <a:gd name="connsiteY93" fmla="*/ 272956 h 850900"/>
              <a:gd name="connsiteX94" fmla="*/ 48831 w 1173163"/>
              <a:gd name="connsiteY94" fmla="*/ 297149 h 850900"/>
              <a:gd name="connsiteX95" fmla="*/ 43270 w 1173163"/>
              <a:gd name="connsiteY95" fmla="*/ 310238 h 850900"/>
              <a:gd name="connsiteX96" fmla="*/ 38107 w 1173163"/>
              <a:gd name="connsiteY96" fmla="*/ 326499 h 850900"/>
              <a:gd name="connsiteX97" fmla="*/ 31752 w 1173163"/>
              <a:gd name="connsiteY97" fmla="*/ 358229 h 850900"/>
              <a:gd name="connsiteX98" fmla="*/ 30163 w 1173163"/>
              <a:gd name="connsiteY98" fmla="*/ 389958 h 850900"/>
              <a:gd name="connsiteX99" fmla="*/ 33341 w 1173163"/>
              <a:gd name="connsiteY99" fmla="*/ 421291 h 850900"/>
              <a:gd name="connsiteX100" fmla="*/ 40490 w 1173163"/>
              <a:gd name="connsiteY100" fmla="*/ 452227 h 850900"/>
              <a:gd name="connsiteX101" fmla="*/ 52008 w 1173163"/>
              <a:gd name="connsiteY101" fmla="*/ 481973 h 850900"/>
              <a:gd name="connsiteX102" fmla="*/ 66307 w 1173163"/>
              <a:gd name="connsiteY102" fmla="*/ 510927 h 850900"/>
              <a:gd name="connsiteX103" fmla="*/ 84180 w 1173163"/>
              <a:gd name="connsiteY103" fmla="*/ 537500 h 850900"/>
              <a:gd name="connsiteX104" fmla="*/ 94506 w 1173163"/>
              <a:gd name="connsiteY104" fmla="*/ 550588 h 850900"/>
              <a:gd name="connsiteX105" fmla="*/ 106025 w 1173163"/>
              <a:gd name="connsiteY105" fmla="*/ 563280 h 850900"/>
              <a:gd name="connsiteX106" fmla="*/ 129458 w 1173163"/>
              <a:gd name="connsiteY106" fmla="*/ 587870 h 850900"/>
              <a:gd name="connsiteX107" fmla="*/ 168779 w 1173163"/>
              <a:gd name="connsiteY107" fmla="*/ 620790 h 850900"/>
              <a:gd name="connsiteX108" fmla="*/ 226370 w 1173163"/>
              <a:gd name="connsiteY108" fmla="*/ 657279 h 850900"/>
              <a:gd name="connsiteX109" fmla="*/ 288727 w 1173163"/>
              <a:gd name="connsiteY109" fmla="*/ 686628 h 850900"/>
              <a:gd name="connsiteX110" fmla="*/ 354659 w 1173163"/>
              <a:gd name="connsiteY110" fmla="*/ 709236 h 850900"/>
              <a:gd name="connsiteX111" fmla="*/ 422577 w 1173163"/>
              <a:gd name="connsiteY111" fmla="*/ 725100 h 850900"/>
              <a:gd name="connsiteX112" fmla="*/ 490892 w 1173163"/>
              <a:gd name="connsiteY112" fmla="*/ 735016 h 850900"/>
              <a:gd name="connsiteX113" fmla="*/ 558810 w 1173163"/>
              <a:gd name="connsiteY113" fmla="*/ 739775 h 850900"/>
              <a:gd name="connsiteX114" fmla="*/ 592570 w 1173163"/>
              <a:gd name="connsiteY114" fmla="*/ 739775 h 850900"/>
              <a:gd name="connsiteX115" fmla="*/ 627522 w 1173163"/>
              <a:gd name="connsiteY115" fmla="*/ 738585 h 850900"/>
              <a:gd name="connsiteX116" fmla="*/ 697029 w 1173163"/>
              <a:gd name="connsiteY116" fmla="*/ 733033 h 850900"/>
              <a:gd name="connsiteX117" fmla="*/ 766535 w 1173163"/>
              <a:gd name="connsiteY117" fmla="*/ 722324 h 850900"/>
              <a:gd name="connsiteX118" fmla="*/ 834850 w 1173163"/>
              <a:gd name="connsiteY118" fmla="*/ 706856 h 850900"/>
              <a:gd name="connsiteX119" fmla="*/ 868213 w 1173163"/>
              <a:gd name="connsiteY119" fmla="*/ 697337 h 850900"/>
              <a:gd name="connsiteX120" fmla="*/ 888072 w 1173163"/>
              <a:gd name="connsiteY120" fmla="*/ 691784 h 850900"/>
              <a:gd name="connsiteX121" fmla="*/ 925407 w 1173163"/>
              <a:gd name="connsiteY121" fmla="*/ 679093 h 850900"/>
              <a:gd name="connsiteX122" fmla="*/ 961551 w 1173163"/>
              <a:gd name="connsiteY122" fmla="*/ 662038 h 850900"/>
              <a:gd name="connsiteX123" fmla="*/ 993325 w 1173163"/>
              <a:gd name="connsiteY123" fmla="*/ 639034 h 850900"/>
              <a:gd name="connsiteX124" fmla="*/ 1007227 w 1173163"/>
              <a:gd name="connsiteY124" fmla="*/ 623963 h 850900"/>
              <a:gd name="connsiteX125" fmla="*/ 1017156 w 1173163"/>
              <a:gd name="connsiteY125" fmla="*/ 611271 h 850900"/>
              <a:gd name="connsiteX126" fmla="*/ 1032646 w 1173163"/>
              <a:gd name="connsiteY126" fmla="*/ 582714 h 850900"/>
              <a:gd name="connsiteX127" fmla="*/ 1043767 w 1173163"/>
              <a:gd name="connsiteY127" fmla="*/ 552571 h 850900"/>
              <a:gd name="connsiteX128" fmla="*/ 1051711 w 1173163"/>
              <a:gd name="connsiteY128" fmla="*/ 520842 h 850900"/>
              <a:gd name="connsiteX129" fmla="*/ 1054888 w 1173163"/>
              <a:gd name="connsiteY129" fmla="*/ 504581 h 850900"/>
              <a:gd name="connsiteX130" fmla="*/ 1058860 w 1173163"/>
              <a:gd name="connsiteY130" fmla="*/ 479197 h 850900"/>
              <a:gd name="connsiteX131" fmla="*/ 1063626 w 1173163"/>
              <a:gd name="connsiteY131" fmla="*/ 427240 h 850900"/>
              <a:gd name="connsiteX132" fmla="*/ 1062832 w 1173163"/>
              <a:gd name="connsiteY132" fmla="*/ 374490 h 850900"/>
              <a:gd name="connsiteX133" fmla="*/ 1055285 w 1173163"/>
              <a:gd name="connsiteY133" fmla="*/ 323723 h 850900"/>
              <a:gd name="connsiteX134" fmla="*/ 1048136 w 1173163"/>
              <a:gd name="connsiteY134" fmla="*/ 299133 h 850900"/>
              <a:gd name="connsiteX135" fmla="*/ 1027880 w 1173163"/>
              <a:gd name="connsiteY135" fmla="*/ 283664 h 850900"/>
              <a:gd name="connsiteX136" fmla="*/ 985382 w 1173163"/>
              <a:gd name="connsiteY136" fmla="*/ 255901 h 850900"/>
              <a:gd name="connsiteX137" fmla="*/ 917067 w 1173163"/>
              <a:gd name="connsiteY137" fmla="*/ 220602 h 850900"/>
              <a:gd name="connsiteX138" fmla="*/ 872582 w 1173163"/>
              <a:gd name="connsiteY138" fmla="*/ 199978 h 850900"/>
              <a:gd name="connsiteX139" fmla="*/ 837631 w 1173163"/>
              <a:gd name="connsiteY139" fmla="*/ 184113 h 850900"/>
              <a:gd name="connsiteX140" fmla="*/ 766535 w 1173163"/>
              <a:gd name="connsiteY140" fmla="*/ 157936 h 850900"/>
              <a:gd name="connsiteX141" fmla="*/ 693454 w 1173163"/>
              <a:gd name="connsiteY141" fmla="*/ 138899 h 850900"/>
              <a:gd name="connsiteX142" fmla="*/ 618784 w 1173163"/>
              <a:gd name="connsiteY142" fmla="*/ 128587 h 850900"/>
              <a:gd name="connsiteX143" fmla="*/ 517457 w 1173163"/>
              <a:gd name="connsiteY143" fmla="*/ 28575 h 850900"/>
              <a:gd name="connsiteX144" fmla="*/ 450483 w 1173163"/>
              <a:gd name="connsiteY144" fmla="*/ 33725 h 850900"/>
              <a:gd name="connsiteX145" fmla="*/ 384698 w 1173163"/>
              <a:gd name="connsiteY145" fmla="*/ 46796 h 850900"/>
              <a:gd name="connsiteX146" fmla="*/ 322083 w 1173163"/>
              <a:gd name="connsiteY146" fmla="*/ 67393 h 850900"/>
              <a:gd name="connsiteX147" fmla="*/ 291964 w 1173163"/>
              <a:gd name="connsiteY147" fmla="*/ 81256 h 850900"/>
              <a:gd name="connsiteX148" fmla="*/ 266601 w 1173163"/>
              <a:gd name="connsiteY148" fmla="*/ 95119 h 850900"/>
              <a:gd name="connsiteX149" fmla="*/ 219838 w 1173163"/>
              <a:gd name="connsiteY149" fmla="*/ 129580 h 850900"/>
              <a:gd name="connsiteX150" fmla="*/ 198438 w 1173163"/>
              <a:gd name="connsiteY150" fmla="*/ 149385 h 850900"/>
              <a:gd name="connsiteX151" fmla="*/ 240842 w 1173163"/>
              <a:gd name="connsiteY151" fmla="*/ 138690 h 850900"/>
              <a:gd name="connsiteX152" fmla="*/ 324460 w 1173163"/>
              <a:gd name="connsiteY152" fmla="*/ 119281 h 850900"/>
              <a:gd name="connsiteX153" fmla="*/ 366468 w 1173163"/>
              <a:gd name="connsiteY153" fmla="*/ 110963 h 850900"/>
              <a:gd name="connsiteX154" fmla="*/ 409268 w 1173163"/>
              <a:gd name="connsiteY154" fmla="*/ 102645 h 850900"/>
              <a:gd name="connsiteX155" fmla="*/ 496057 w 1173163"/>
              <a:gd name="connsiteY155" fmla="*/ 91951 h 850900"/>
              <a:gd name="connsiteX156" fmla="*/ 582846 w 1173163"/>
              <a:gd name="connsiteY156" fmla="*/ 87990 h 850900"/>
              <a:gd name="connsiteX157" fmla="*/ 648235 w 1173163"/>
              <a:gd name="connsiteY157" fmla="*/ 91951 h 850900"/>
              <a:gd name="connsiteX158" fmla="*/ 691035 w 1173163"/>
              <a:gd name="connsiteY158" fmla="*/ 97892 h 850900"/>
              <a:gd name="connsiteX159" fmla="*/ 712831 w 1173163"/>
              <a:gd name="connsiteY159" fmla="*/ 102249 h 850900"/>
              <a:gd name="connsiteX160" fmla="*/ 751668 w 1173163"/>
              <a:gd name="connsiteY160" fmla="*/ 111359 h 850900"/>
              <a:gd name="connsiteX161" fmla="*/ 829739 w 1173163"/>
              <a:gd name="connsiteY161" fmla="*/ 137502 h 850900"/>
              <a:gd name="connsiteX162" fmla="*/ 906620 w 1173163"/>
              <a:gd name="connsiteY162" fmla="*/ 170378 h 850900"/>
              <a:gd name="connsiteX163" fmla="*/ 979935 w 1173163"/>
              <a:gd name="connsiteY163" fmla="*/ 209591 h 850900"/>
              <a:gd name="connsiteX164" fmla="*/ 1014413 w 1173163"/>
              <a:gd name="connsiteY164" fmla="*/ 230188 h 850900"/>
              <a:gd name="connsiteX165" fmla="*/ 1011639 w 1173163"/>
              <a:gd name="connsiteY165" fmla="*/ 225831 h 850900"/>
              <a:gd name="connsiteX166" fmla="*/ 1008469 w 1173163"/>
              <a:gd name="connsiteY166" fmla="*/ 221870 h 850900"/>
              <a:gd name="connsiteX167" fmla="*/ 999354 w 1173163"/>
              <a:gd name="connsiteY167" fmla="*/ 209591 h 850900"/>
              <a:gd name="connsiteX168" fmla="*/ 979539 w 1173163"/>
              <a:gd name="connsiteY168" fmla="*/ 187014 h 850900"/>
              <a:gd name="connsiteX169" fmla="*/ 945854 w 1173163"/>
              <a:gd name="connsiteY169" fmla="*/ 156118 h 850900"/>
              <a:gd name="connsiteX170" fmla="*/ 895524 w 1173163"/>
              <a:gd name="connsiteY170" fmla="*/ 121658 h 850900"/>
              <a:gd name="connsiteX171" fmla="*/ 841231 w 1173163"/>
              <a:gd name="connsiteY171" fmla="*/ 93931 h 850900"/>
              <a:gd name="connsiteX172" fmla="*/ 813491 w 1173163"/>
              <a:gd name="connsiteY172" fmla="*/ 82840 h 850900"/>
              <a:gd name="connsiteX173" fmla="*/ 782976 w 1173163"/>
              <a:gd name="connsiteY173" fmla="*/ 71354 h 850900"/>
              <a:gd name="connsiteX174" fmla="*/ 719568 w 1173163"/>
              <a:gd name="connsiteY174" fmla="*/ 52737 h 850900"/>
              <a:gd name="connsiteX175" fmla="*/ 653387 w 1173163"/>
              <a:gd name="connsiteY175" fmla="*/ 38874 h 850900"/>
              <a:gd name="connsiteX176" fmla="*/ 585224 w 1173163"/>
              <a:gd name="connsiteY176" fmla="*/ 30952 h 850900"/>
              <a:gd name="connsiteX177" fmla="*/ 505106 w 1173163"/>
              <a:gd name="connsiteY177" fmla="*/ 0 h 850900"/>
              <a:gd name="connsiteX178" fmla="*/ 590348 w 1173163"/>
              <a:gd name="connsiteY178" fmla="*/ 1189 h 850900"/>
              <a:gd name="connsiteX179" fmla="*/ 675986 w 1173163"/>
              <a:gd name="connsiteY179" fmla="*/ 11884 h 850900"/>
              <a:gd name="connsiteX180" fmla="*/ 759246 w 1173163"/>
              <a:gd name="connsiteY180" fmla="*/ 32087 h 850900"/>
              <a:gd name="connsiteX181" fmla="*/ 818716 w 1173163"/>
              <a:gd name="connsiteY181" fmla="*/ 53082 h 850900"/>
              <a:gd name="connsiteX182" fmla="*/ 856778 w 1173163"/>
              <a:gd name="connsiteY182" fmla="*/ 70116 h 850900"/>
              <a:gd name="connsiteX183" fmla="*/ 893253 w 1173163"/>
              <a:gd name="connsiteY183" fmla="*/ 88339 h 850900"/>
              <a:gd name="connsiteX184" fmla="*/ 927746 w 1173163"/>
              <a:gd name="connsiteY184" fmla="*/ 109334 h 850900"/>
              <a:gd name="connsiteX185" fmla="*/ 943605 w 1173163"/>
              <a:gd name="connsiteY185" fmla="*/ 120822 h 850900"/>
              <a:gd name="connsiteX186" fmla="*/ 963429 w 1173163"/>
              <a:gd name="connsiteY186" fmla="*/ 135479 h 850900"/>
              <a:gd name="connsiteX187" fmla="*/ 999112 w 1173163"/>
              <a:gd name="connsiteY187" fmla="*/ 167962 h 850900"/>
              <a:gd name="connsiteX188" fmla="*/ 1030036 w 1173163"/>
              <a:gd name="connsiteY188" fmla="*/ 204406 h 850900"/>
              <a:gd name="connsiteX189" fmla="*/ 1055014 w 1173163"/>
              <a:gd name="connsiteY189" fmla="*/ 244416 h 850900"/>
              <a:gd name="connsiteX190" fmla="*/ 1064926 w 1173163"/>
              <a:gd name="connsiteY190" fmla="*/ 266204 h 850900"/>
              <a:gd name="connsiteX191" fmla="*/ 1077217 w 1173163"/>
              <a:gd name="connsiteY191" fmla="*/ 276503 h 850900"/>
              <a:gd name="connsiteX192" fmla="*/ 1099816 w 1173163"/>
              <a:gd name="connsiteY192" fmla="*/ 297498 h 850900"/>
              <a:gd name="connsiteX193" fmla="*/ 1120829 w 1173163"/>
              <a:gd name="connsiteY193" fmla="*/ 320870 h 850900"/>
              <a:gd name="connsiteX194" fmla="*/ 1138670 w 1173163"/>
              <a:gd name="connsiteY194" fmla="*/ 346223 h 850900"/>
              <a:gd name="connsiteX195" fmla="*/ 1153736 w 1173163"/>
              <a:gd name="connsiteY195" fmla="*/ 372764 h 850900"/>
              <a:gd name="connsiteX196" fmla="*/ 1164441 w 1173163"/>
              <a:gd name="connsiteY196" fmla="*/ 401286 h 850900"/>
              <a:gd name="connsiteX197" fmla="*/ 1171181 w 1173163"/>
              <a:gd name="connsiteY197" fmla="*/ 430996 h 850900"/>
              <a:gd name="connsiteX198" fmla="*/ 1173163 w 1173163"/>
              <a:gd name="connsiteY198" fmla="*/ 462687 h 850900"/>
              <a:gd name="connsiteX199" fmla="*/ 1171577 w 1173163"/>
              <a:gd name="connsiteY199" fmla="*/ 478532 h 850900"/>
              <a:gd name="connsiteX200" fmla="*/ 1169595 w 1173163"/>
              <a:gd name="connsiteY200" fmla="*/ 496755 h 850900"/>
              <a:gd name="connsiteX201" fmla="*/ 1160476 w 1173163"/>
              <a:gd name="connsiteY201" fmla="*/ 531219 h 850900"/>
              <a:gd name="connsiteX202" fmla="*/ 1146600 w 1173163"/>
              <a:gd name="connsiteY202" fmla="*/ 564890 h 850900"/>
              <a:gd name="connsiteX203" fmla="*/ 1129155 w 1173163"/>
              <a:gd name="connsiteY203" fmla="*/ 597373 h 850900"/>
              <a:gd name="connsiteX204" fmla="*/ 1108142 w 1173163"/>
              <a:gd name="connsiteY204" fmla="*/ 627876 h 850900"/>
              <a:gd name="connsiteX205" fmla="*/ 1084353 w 1173163"/>
              <a:gd name="connsiteY205" fmla="*/ 657190 h 850900"/>
              <a:gd name="connsiteX206" fmla="*/ 1046292 w 1173163"/>
              <a:gd name="connsiteY206" fmla="*/ 696803 h 850900"/>
              <a:gd name="connsiteX207" fmla="*/ 1018935 w 1173163"/>
              <a:gd name="connsiteY207" fmla="*/ 719383 h 850900"/>
              <a:gd name="connsiteX208" fmla="*/ 1004662 w 1173163"/>
              <a:gd name="connsiteY208" fmla="*/ 730871 h 850900"/>
              <a:gd name="connsiteX209" fmla="*/ 974927 w 1173163"/>
              <a:gd name="connsiteY209" fmla="*/ 751866 h 850900"/>
              <a:gd name="connsiteX210" fmla="*/ 926557 w 1173163"/>
              <a:gd name="connsiteY210" fmla="*/ 779596 h 850900"/>
              <a:gd name="connsiteX211" fmla="*/ 857174 w 1173163"/>
              <a:gd name="connsiteY211" fmla="*/ 809306 h 850900"/>
              <a:gd name="connsiteX212" fmla="*/ 782637 w 1173163"/>
              <a:gd name="connsiteY212" fmla="*/ 831490 h 850900"/>
              <a:gd name="connsiteX213" fmla="*/ 705722 w 1173163"/>
              <a:gd name="connsiteY213" fmla="*/ 845354 h 850900"/>
              <a:gd name="connsiteX214" fmla="*/ 626427 w 1173163"/>
              <a:gd name="connsiteY214" fmla="*/ 850900 h 850900"/>
              <a:gd name="connsiteX215" fmla="*/ 546340 w 1173163"/>
              <a:gd name="connsiteY215" fmla="*/ 848920 h 850900"/>
              <a:gd name="connsiteX216" fmla="*/ 467045 w 1173163"/>
              <a:gd name="connsiteY216" fmla="*/ 839016 h 850900"/>
              <a:gd name="connsiteX217" fmla="*/ 389733 w 1173163"/>
              <a:gd name="connsiteY217" fmla="*/ 821190 h 850900"/>
              <a:gd name="connsiteX218" fmla="*/ 315592 w 1173163"/>
              <a:gd name="connsiteY218" fmla="*/ 795441 h 850900"/>
              <a:gd name="connsiteX219" fmla="*/ 245813 w 1173163"/>
              <a:gd name="connsiteY219" fmla="*/ 762166 h 850900"/>
              <a:gd name="connsiteX220" fmla="*/ 197444 w 1173163"/>
              <a:gd name="connsiteY220" fmla="*/ 731663 h 850900"/>
              <a:gd name="connsiteX221" fmla="*/ 166915 w 1173163"/>
              <a:gd name="connsiteY221" fmla="*/ 709084 h 850900"/>
              <a:gd name="connsiteX222" fmla="*/ 138766 w 1173163"/>
              <a:gd name="connsiteY222" fmla="*/ 684523 h 850900"/>
              <a:gd name="connsiteX223" fmla="*/ 112202 w 1173163"/>
              <a:gd name="connsiteY223" fmla="*/ 657982 h 850900"/>
              <a:gd name="connsiteX224" fmla="*/ 88017 w 1173163"/>
              <a:gd name="connsiteY224" fmla="*/ 629460 h 850900"/>
              <a:gd name="connsiteX225" fmla="*/ 66211 w 1173163"/>
              <a:gd name="connsiteY225" fmla="*/ 599354 h 850900"/>
              <a:gd name="connsiteX226" fmla="*/ 46784 w 1173163"/>
              <a:gd name="connsiteY226" fmla="*/ 566871 h 850900"/>
              <a:gd name="connsiteX227" fmla="*/ 29736 w 1173163"/>
              <a:gd name="connsiteY227" fmla="*/ 532407 h 850900"/>
              <a:gd name="connsiteX228" fmla="*/ 15859 w 1173163"/>
              <a:gd name="connsiteY228" fmla="*/ 496755 h 850900"/>
              <a:gd name="connsiteX229" fmla="*/ 4758 w 1173163"/>
              <a:gd name="connsiteY229" fmla="*/ 458726 h 850900"/>
              <a:gd name="connsiteX230" fmla="*/ 397 w 1173163"/>
              <a:gd name="connsiteY230" fmla="*/ 438523 h 850900"/>
              <a:gd name="connsiteX231" fmla="*/ 0 w 1173163"/>
              <a:gd name="connsiteY231" fmla="*/ 434957 h 850900"/>
              <a:gd name="connsiteX232" fmla="*/ 3172 w 1173163"/>
              <a:gd name="connsiteY232" fmla="*/ 429808 h 850900"/>
              <a:gd name="connsiteX233" fmla="*/ 5551 w 1173163"/>
              <a:gd name="connsiteY233" fmla="*/ 428223 h 850900"/>
              <a:gd name="connsiteX234" fmla="*/ 3172 w 1173163"/>
              <a:gd name="connsiteY234" fmla="*/ 414358 h 850900"/>
              <a:gd name="connsiteX235" fmla="*/ 1190 w 1173163"/>
              <a:gd name="connsiteY235" fmla="*/ 386233 h 850900"/>
              <a:gd name="connsiteX236" fmla="*/ 1586 w 1173163"/>
              <a:gd name="connsiteY236" fmla="*/ 358107 h 850900"/>
              <a:gd name="connsiteX237" fmla="*/ 5154 w 1173163"/>
              <a:gd name="connsiteY237" fmla="*/ 329585 h 850900"/>
              <a:gd name="connsiteX238" fmla="*/ 12291 w 1173163"/>
              <a:gd name="connsiteY238" fmla="*/ 301856 h 850900"/>
              <a:gd name="connsiteX239" fmla="*/ 22599 w 1173163"/>
              <a:gd name="connsiteY239" fmla="*/ 275711 h 850900"/>
              <a:gd name="connsiteX240" fmla="*/ 36079 w 1173163"/>
              <a:gd name="connsiteY240" fmla="*/ 250754 h 850900"/>
              <a:gd name="connsiteX241" fmla="*/ 52335 w 1173163"/>
              <a:gd name="connsiteY241" fmla="*/ 228175 h 850900"/>
              <a:gd name="connsiteX242" fmla="*/ 62246 w 1173163"/>
              <a:gd name="connsiteY242" fmla="*/ 217479 h 850900"/>
              <a:gd name="connsiteX243" fmla="*/ 71365 w 1173163"/>
              <a:gd name="connsiteY243" fmla="*/ 208764 h 850900"/>
              <a:gd name="connsiteX244" fmla="*/ 91585 w 1173163"/>
              <a:gd name="connsiteY244" fmla="*/ 193711 h 850900"/>
              <a:gd name="connsiteX245" fmla="*/ 124493 w 1173163"/>
              <a:gd name="connsiteY245" fmla="*/ 175092 h 850900"/>
              <a:gd name="connsiteX246" fmla="*/ 147488 w 1173163"/>
              <a:gd name="connsiteY246" fmla="*/ 166377 h 850900"/>
              <a:gd name="connsiteX247" fmla="*/ 163347 w 1173163"/>
              <a:gd name="connsiteY247" fmla="*/ 146571 h 850900"/>
              <a:gd name="connsiteX248" fmla="*/ 199822 w 1173163"/>
              <a:gd name="connsiteY248" fmla="*/ 110522 h 850900"/>
              <a:gd name="connsiteX249" fmla="*/ 239866 w 1173163"/>
              <a:gd name="connsiteY249" fmla="*/ 79624 h 850900"/>
              <a:gd name="connsiteX250" fmla="*/ 283082 w 1173163"/>
              <a:gd name="connsiteY250" fmla="*/ 53875 h 850900"/>
              <a:gd name="connsiteX251" fmla="*/ 305681 w 1173163"/>
              <a:gd name="connsiteY251" fmla="*/ 43575 h 850900"/>
              <a:gd name="connsiteX252" fmla="*/ 324315 w 1173163"/>
              <a:gd name="connsiteY252" fmla="*/ 36445 h 850900"/>
              <a:gd name="connsiteX253" fmla="*/ 362376 w 1173163"/>
              <a:gd name="connsiteY253" fmla="*/ 23768 h 850900"/>
              <a:gd name="connsiteX254" fmla="*/ 402024 w 1173163"/>
              <a:gd name="connsiteY254" fmla="*/ 13865 h 850900"/>
              <a:gd name="connsiteX255" fmla="*/ 442464 w 1173163"/>
              <a:gd name="connsiteY255" fmla="*/ 6735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1173163" h="850900">
                <a:moveTo>
                  <a:pt x="1087005" y="338137"/>
                </a:moveTo>
                <a:lnTo>
                  <a:pt x="1087799" y="340913"/>
                </a:lnTo>
                <a:lnTo>
                  <a:pt x="1087799" y="343292"/>
                </a:lnTo>
                <a:lnTo>
                  <a:pt x="1092168" y="377792"/>
                </a:lnTo>
                <a:lnTo>
                  <a:pt x="1093360" y="433706"/>
                </a:lnTo>
                <a:lnTo>
                  <a:pt x="1090579" y="471775"/>
                </a:lnTo>
                <a:lnTo>
                  <a:pt x="1085019" y="509844"/>
                </a:lnTo>
                <a:lnTo>
                  <a:pt x="1076281" y="547516"/>
                </a:lnTo>
                <a:lnTo>
                  <a:pt x="1063969" y="582412"/>
                </a:lnTo>
                <a:lnTo>
                  <a:pt x="1048081" y="614533"/>
                </a:lnTo>
                <a:lnTo>
                  <a:pt x="1038152" y="629205"/>
                </a:lnTo>
                <a:lnTo>
                  <a:pt x="1027428" y="643878"/>
                </a:lnTo>
                <a:lnTo>
                  <a:pt x="1001215" y="668860"/>
                </a:lnTo>
                <a:lnTo>
                  <a:pt x="970632" y="688688"/>
                </a:lnTo>
                <a:lnTo>
                  <a:pt x="937666" y="705343"/>
                </a:lnTo>
                <a:lnTo>
                  <a:pt x="884445" y="723584"/>
                </a:lnTo>
                <a:lnTo>
                  <a:pt x="810967" y="740636"/>
                </a:lnTo>
                <a:lnTo>
                  <a:pt x="776810" y="746981"/>
                </a:lnTo>
                <a:lnTo>
                  <a:pt x="737886" y="753325"/>
                </a:lnTo>
                <a:lnTo>
                  <a:pt x="660834" y="762843"/>
                </a:lnTo>
                <a:lnTo>
                  <a:pt x="582987" y="766015"/>
                </a:lnTo>
                <a:lnTo>
                  <a:pt x="504744" y="762050"/>
                </a:lnTo>
                <a:lnTo>
                  <a:pt x="466217" y="757688"/>
                </a:lnTo>
                <a:lnTo>
                  <a:pt x="441990" y="754515"/>
                </a:lnTo>
                <a:lnTo>
                  <a:pt x="392740" y="744601"/>
                </a:lnTo>
                <a:lnTo>
                  <a:pt x="342298" y="731515"/>
                </a:lnTo>
                <a:lnTo>
                  <a:pt x="291857" y="714464"/>
                </a:lnTo>
                <a:lnTo>
                  <a:pt x="241812" y="693446"/>
                </a:lnTo>
                <a:lnTo>
                  <a:pt x="194548" y="668860"/>
                </a:lnTo>
                <a:lnTo>
                  <a:pt x="149667" y="640309"/>
                </a:lnTo>
                <a:lnTo>
                  <a:pt x="108361" y="607395"/>
                </a:lnTo>
                <a:lnTo>
                  <a:pt x="90488" y="589550"/>
                </a:lnTo>
                <a:lnTo>
                  <a:pt x="110347" y="615326"/>
                </a:lnTo>
                <a:lnTo>
                  <a:pt x="156419" y="662912"/>
                </a:lnTo>
                <a:lnTo>
                  <a:pt x="207655" y="704153"/>
                </a:lnTo>
                <a:lnTo>
                  <a:pt x="264849" y="739446"/>
                </a:lnTo>
                <a:lnTo>
                  <a:pt x="326411" y="768394"/>
                </a:lnTo>
                <a:lnTo>
                  <a:pt x="390754" y="791394"/>
                </a:lnTo>
                <a:lnTo>
                  <a:pt x="457877" y="808049"/>
                </a:lnTo>
                <a:lnTo>
                  <a:pt x="526985" y="818756"/>
                </a:lnTo>
                <a:lnTo>
                  <a:pt x="596491" y="822325"/>
                </a:lnTo>
                <a:lnTo>
                  <a:pt x="665600" y="819946"/>
                </a:lnTo>
                <a:lnTo>
                  <a:pt x="733915" y="811222"/>
                </a:lnTo>
                <a:lnTo>
                  <a:pt x="800243" y="794963"/>
                </a:lnTo>
                <a:lnTo>
                  <a:pt x="864189" y="773153"/>
                </a:lnTo>
                <a:lnTo>
                  <a:pt x="924559" y="743808"/>
                </a:lnTo>
                <a:lnTo>
                  <a:pt x="980164" y="707722"/>
                </a:lnTo>
                <a:lnTo>
                  <a:pt x="1029811" y="664895"/>
                </a:lnTo>
                <a:lnTo>
                  <a:pt x="1052450" y="641102"/>
                </a:lnTo>
                <a:lnTo>
                  <a:pt x="1064763" y="626033"/>
                </a:lnTo>
                <a:lnTo>
                  <a:pt x="1088196" y="594705"/>
                </a:lnTo>
                <a:lnTo>
                  <a:pt x="1107261" y="561792"/>
                </a:lnTo>
                <a:lnTo>
                  <a:pt x="1121956" y="527292"/>
                </a:lnTo>
                <a:lnTo>
                  <a:pt x="1131886" y="491999"/>
                </a:lnTo>
                <a:lnTo>
                  <a:pt x="1135063" y="455913"/>
                </a:lnTo>
                <a:lnTo>
                  <a:pt x="1130297" y="419430"/>
                </a:lnTo>
                <a:lnTo>
                  <a:pt x="1116793" y="382947"/>
                </a:lnTo>
                <a:lnTo>
                  <a:pt x="1106466" y="365103"/>
                </a:lnTo>
                <a:lnTo>
                  <a:pt x="1097331" y="351223"/>
                </a:lnTo>
                <a:close/>
                <a:moveTo>
                  <a:pt x="580258" y="127000"/>
                </a:moveTo>
                <a:lnTo>
                  <a:pt x="539745" y="127397"/>
                </a:lnTo>
                <a:lnTo>
                  <a:pt x="460707" y="134536"/>
                </a:lnTo>
                <a:lnTo>
                  <a:pt x="382065" y="146831"/>
                </a:lnTo>
                <a:lnTo>
                  <a:pt x="303820" y="163886"/>
                </a:lnTo>
                <a:lnTo>
                  <a:pt x="264499" y="172611"/>
                </a:lnTo>
                <a:lnTo>
                  <a:pt x="236300" y="179354"/>
                </a:lnTo>
                <a:lnTo>
                  <a:pt x="180694" y="194425"/>
                </a:lnTo>
                <a:lnTo>
                  <a:pt x="154481" y="203548"/>
                </a:lnTo>
                <a:lnTo>
                  <a:pt x="144551" y="219412"/>
                </a:lnTo>
                <a:lnTo>
                  <a:pt x="127075" y="252332"/>
                </a:lnTo>
                <a:lnTo>
                  <a:pt x="114365" y="286837"/>
                </a:lnTo>
                <a:lnTo>
                  <a:pt x="104833" y="322136"/>
                </a:lnTo>
                <a:lnTo>
                  <a:pt x="100464" y="358625"/>
                </a:lnTo>
                <a:lnTo>
                  <a:pt x="100464" y="395114"/>
                </a:lnTo>
                <a:lnTo>
                  <a:pt x="105230" y="431603"/>
                </a:lnTo>
                <a:lnTo>
                  <a:pt x="116351" y="468092"/>
                </a:lnTo>
                <a:lnTo>
                  <a:pt x="123898" y="486336"/>
                </a:lnTo>
                <a:lnTo>
                  <a:pt x="125486" y="491492"/>
                </a:lnTo>
                <a:lnTo>
                  <a:pt x="122309" y="499425"/>
                </a:lnTo>
                <a:lnTo>
                  <a:pt x="115160" y="503787"/>
                </a:lnTo>
                <a:lnTo>
                  <a:pt x="106819" y="502201"/>
                </a:lnTo>
                <a:lnTo>
                  <a:pt x="104039" y="498235"/>
                </a:lnTo>
                <a:lnTo>
                  <a:pt x="95301" y="481180"/>
                </a:lnTo>
                <a:lnTo>
                  <a:pt x="82194" y="447071"/>
                </a:lnTo>
                <a:lnTo>
                  <a:pt x="74647" y="412565"/>
                </a:lnTo>
                <a:lnTo>
                  <a:pt x="71073" y="378456"/>
                </a:lnTo>
                <a:lnTo>
                  <a:pt x="71867" y="343950"/>
                </a:lnTo>
                <a:lnTo>
                  <a:pt x="77825" y="309841"/>
                </a:lnTo>
                <a:lnTo>
                  <a:pt x="86563" y="276525"/>
                </a:lnTo>
                <a:lnTo>
                  <a:pt x="99272" y="244003"/>
                </a:lnTo>
                <a:lnTo>
                  <a:pt x="106819" y="228138"/>
                </a:lnTo>
                <a:lnTo>
                  <a:pt x="96492" y="235277"/>
                </a:lnTo>
                <a:lnTo>
                  <a:pt x="78222" y="252728"/>
                </a:lnTo>
                <a:lnTo>
                  <a:pt x="61540" y="272956"/>
                </a:lnTo>
                <a:lnTo>
                  <a:pt x="48831" y="297149"/>
                </a:lnTo>
                <a:lnTo>
                  <a:pt x="43270" y="310238"/>
                </a:lnTo>
                <a:lnTo>
                  <a:pt x="38107" y="326499"/>
                </a:lnTo>
                <a:lnTo>
                  <a:pt x="31752" y="358229"/>
                </a:lnTo>
                <a:lnTo>
                  <a:pt x="30163" y="389958"/>
                </a:lnTo>
                <a:lnTo>
                  <a:pt x="33341" y="421291"/>
                </a:lnTo>
                <a:lnTo>
                  <a:pt x="40490" y="452227"/>
                </a:lnTo>
                <a:lnTo>
                  <a:pt x="52008" y="481973"/>
                </a:lnTo>
                <a:lnTo>
                  <a:pt x="66307" y="510927"/>
                </a:lnTo>
                <a:lnTo>
                  <a:pt x="84180" y="537500"/>
                </a:lnTo>
                <a:lnTo>
                  <a:pt x="94506" y="550588"/>
                </a:lnTo>
                <a:lnTo>
                  <a:pt x="106025" y="563280"/>
                </a:lnTo>
                <a:lnTo>
                  <a:pt x="129458" y="587870"/>
                </a:lnTo>
                <a:lnTo>
                  <a:pt x="168779" y="620790"/>
                </a:lnTo>
                <a:lnTo>
                  <a:pt x="226370" y="657279"/>
                </a:lnTo>
                <a:lnTo>
                  <a:pt x="288727" y="686628"/>
                </a:lnTo>
                <a:lnTo>
                  <a:pt x="354659" y="709236"/>
                </a:lnTo>
                <a:lnTo>
                  <a:pt x="422577" y="725100"/>
                </a:lnTo>
                <a:lnTo>
                  <a:pt x="490892" y="735016"/>
                </a:lnTo>
                <a:lnTo>
                  <a:pt x="558810" y="739775"/>
                </a:lnTo>
                <a:lnTo>
                  <a:pt x="592570" y="739775"/>
                </a:lnTo>
                <a:lnTo>
                  <a:pt x="627522" y="738585"/>
                </a:lnTo>
                <a:lnTo>
                  <a:pt x="697029" y="733033"/>
                </a:lnTo>
                <a:lnTo>
                  <a:pt x="766535" y="722324"/>
                </a:lnTo>
                <a:lnTo>
                  <a:pt x="834850" y="706856"/>
                </a:lnTo>
                <a:lnTo>
                  <a:pt x="868213" y="697337"/>
                </a:lnTo>
                <a:lnTo>
                  <a:pt x="888072" y="691784"/>
                </a:lnTo>
                <a:lnTo>
                  <a:pt x="925407" y="679093"/>
                </a:lnTo>
                <a:lnTo>
                  <a:pt x="961551" y="662038"/>
                </a:lnTo>
                <a:lnTo>
                  <a:pt x="993325" y="639034"/>
                </a:lnTo>
                <a:lnTo>
                  <a:pt x="1007227" y="623963"/>
                </a:lnTo>
                <a:lnTo>
                  <a:pt x="1017156" y="611271"/>
                </a:lnTo>
                <a:lnTo>
                  <a:pt x="1032646" y="582714"/>
                </a:lnTo>
                <a:lnTo>
                  <a:pt x="1043767" y="552571"/>
                </a:lnTo>
                <a:lnTo>
                  <a:pt x="1051711" y="520842"/>
                </a:lnTo>
                <a:lnTo>
                  <a:pt x="1054888" y="504581"/>
                </a:lnTo>
                <a:lnTo>
                  <a:pt x="1058860" y="479197"/>
                </a:lnTo>
                <a:lnTo>
                  <a:pt x="1063626" y="427240"/>
                </a:lnTo>
                <a:lnTo>
                  <a:pt x="1062832" y="374490"/>
                </a:lnTo>
                <a:lnTo>
                  <a:pt x="1055285" y="323723"/>
                </a:lnTo>
                <a:lnTo>
                  <a:pt x="1048136" y="299133"/>
                </a:lnTo>
                <a:lnTo>
                  <a:pt x="1027880" y="283664"/>
                </a:lnTo>
                <a:lnTo>
                  <a:pt x="985382" y="255901"/>
                </a:lnTo>
                <a:lnTo>
                  <a:pt x="917067" y="220602"/>
                </a:lnTo>
                <a:lnTo>
                  <a:pt x="872582" y="199978"/>
                </a:lnTo>
                <a:lnTo>
                  <a:pt x="837631" y="184113"/>
                </a:lnTo>
                <a:lnTo>
                  <a:pt x="766535" y="157936"/>
                </a:lnTo>
                <a:lnTo>
                  <a:pt x="693454" y="138899"/>
                </a:lnTo>
                <a:lnTo>
                  <a:pt x="618784" y="128587"/>
                </a:lnTo>
                <a:close/>
                <a:moveTo>
                  <a:pt x="517457" y="28575"/>
                </a:moveTo>
                <a:lnTo>
                  <a:pt x="450483" y="33725"/>
                </a:lnTo>
                <a:lnTo>
                  <a:pt x="384698" y="46796"/>
                </a:lnTo>
                <a:lnTo>
                  <a:pt x="322083" y="67393"/>
                </a:lnTo>
                <a:lnTo>
                  <a:pt x="291964" y="81256"/>
                </a:lnTo>
                <a:lnTo>
                  <a:pt x="266601" y="95119"/>
                </a:lnTo>
                <a:lnTo>
                  <a:pt x="219838" y="129580"/>
                </a:lnTo>
                <a:lnTo>
                  <a:pt x="198438" y="149385"/>
                </a:lnTo>
                <a:lnTo>
                  <a:pt x="240842" y="138690"/>
                </a:lnTo>
                <a:lnTo>
                  <a:pt x="324460" y="119281"/>
                </a:lnTo>
                <a:lnTo>
                  <a:pt x="366468" y="110963"/>
                </a:lnTo>
                <a:lnTo>
                  <a:pt x="409268" y="102645"/>
                </a:lnTo>
                <a:lnTo>
                  <a:pt x="496057" y="91951"/>
                </a:lnTo>
                <a:lnTo>
                  <a:pt x="582846" y="87990"/>
                </a:lnTo>
                <a:lnTo>
                  <a:pt x="648235" y="91951"/>
                </a:lnTo>
                <a:lnTo>
                  <a:pt x="691035" y="97892"/>
                </a:lnTo>
                <a:lnTo>
                  <a:pt x="712831" y="102249"/>
                </a:lnTo>
                <a:lnTo>
                  <a:pt x="751668" y="111359"/>
                </a:lnTo>
                <a:lnTo>
                  <a:pt x="829739" y="137502"/>
                </a:lnTo>
                <a:lnTo>
                  <a:pt x="906620" y="170378"/>
                </a:lnTo>
                <a:lnTo>
                  <a:pt x="979935" y="209591"/>
                </a:lnTo>
                <a:lnTo>
                  <a:pt x="1014413" y="230188"/>
                </a:lnTo>
                <a:lnTo>
                  <a:pt x="1011639" y="225831"/>
                </a:lnTo>
                <a:lnTo>
                  <a:pt x="1008469" y="221870"/>
                </a:lnTo>
                <a:lnTo>
                  <a:pt x="999354" y="209591"/>
                </a:lnTo>
                <a:lnTo>
                  <a:pt x="979539" y="187014"/>
                </a:lnTo>
                <a:lnTo>
                  <a:pt x="945854" y="156118"/>
                </a:lnTo>
                <a:lnTo>
                  <a:pt x="895524" y="121658"/>
                </a:lnTo>
                <a:lnTo>
                  <a:pt x="841231" y="93931"/>
                </a:lnTo>
                <a:lnTo>
                  <a:pt x="813491" y="82840"/>
                </a:lnTo>
                <a:lnTo>
                  <a:pt x="782976" y="71354"/>
                </a:lnTo>
                <a:lnTo>
                  <a:pt x="719568" y="52737"/>
                </a:lnTo>
                <a:lnTo>
                  <a:pt x="653387" y="38874"/>
                </a:lnTo>
                <a:lnTo>
                  <a:pt x="585224" y="30952"/>
                </a:lnTo>
                <a:close/>
                <a:moveTo>
                  <a:pt x="505106" y="0"/>
                </a:moveTo>
                <a:lnTo>
                  <a:pt x="590348" y="1189"/>
                </a:lnTo>
                <a:lnTo>
                  <a:pt x="675986" y="11884"/>
                </a:lnTo>
                <a:lnTo>
                  <a:pt x="759246" y="32087"/>
                </a:lnTo>
                <a:lnTo>
                  <a:pt x="818716" y="53082"/>
                </a:lnTo>
                <a:lnTo>
                  <a:pt x="856778" y="70116"/>
                </a:lnTo>
                <a:lnTo>
                  <a:pt x="893253" y="88339"/>
                </a:lnTo>
                <a:lnTo>
                  <a:pt x="927746" y="109334"/>
                </a:lnTo>
                <a:lnTo>
                  <a:pt x="943605" y="120822"/>
                </a:lnTo>
                <a:lnTo>
                  <a:pt x="963429" y="135479"/>
                </a:lnTo>
                <a:lnTo>
                  <a:pt x="999112" y="167962"/>
                </a:lnTo>
                <a:lnTo>
                  <a:pt x="1030036" y="204406"/>
                </a:lnTo>
                <a:lnTo>
                  <a:pt x="1055014" y="244416"/>
                </a:lnTo>
                <a:lnTo>
                  <a:pt x="1064926" y="266204"/>
                </a:lnTo>
                <a:lnTo>
                  <a:pt x="1077217" y="276503"/>
                </a:lnTo>
                <a:lnTo>
                  <a:pt x="1099816" y="297498"/>
                </a:lnTo>
                <a:lnTo>
                  <a:pt x="1120829" y="320870"/>
                </a:lnTo>
                <a:lnTo>
                  <a:pt x="1138670" y="346223"/>
                </a:lnTo>
                <a:lnTo>
                  <a:pt x="1153736" y="372764"/>
                </a:lnTo>
                <a:lnTo>
                  <a:pt x="1164441" y="401286"/>
                </a:lnTo>
                <a:lnTo>
                  <a:pt x="1171181" y="430996"/>
                </a:lnTo>
                <a:lnTo>
                  <a:pt x="1173163" y="462687"/>
                </a:lnTo>
                <a:lnTo>
                  <a:pt x="1171577" y="478532"/>
                </a:lnTo>
                <a:lnTo>
                  <a:pt x="1169595" y="496755"/>
                </a:lnTo>
                <a:lnTo>
                  <a:pt x="1160476" y="531219"/>
                </a:lnTo>
                <a:lnTo>
                  <a:pt x="1146600" y="564890"/>
                </a:lnTo>
                <a:lnTo>
                  <a:pt x="1129155" y="597373"/>
                </a:lnTo>
                <a:lnTo>
                  <a:pt x="1108142" y="627876"/>
                </a:lnTo>
                <a:lnTo>
                  <a:pt x="1084353" y="657190"/>
                </a:lnTo>
                <a:lnTo>
                  <a:pt x="1046292" y="696803"/>
                </a:lnTo>
                <a:lnTo>
                  <a:pt x="1018935" y="719383"/>
                </a:lnTo>
                <a:lnTo>
                  <a:pt x="1004662" y="730871"/>
                </a:lnTo>
                <a:lnTo>
                  <a:pt x="974927" y="751866"/>
                </a:lnTo>
                <a:lnTo>
                  <a:pt x="926557" y="779596"/>
                </a:lnTo>
                <a:lnTo>
                  <a:pt x="857174" y="809306"/>
                </a:lnTo>
                <a:lnTo>
                  <a:pt x="782637" y="831490"/>
                </a:lnTo>
                <a:lnTo>
                  <a:pt x="705722" y="845354"/>
                </a:lnTo>
                <a:lnTo>
                  <a:pt x="626427" y="850900"/>
                </a:lnTo>
                <a:lnTo>
                  <a:pt x="546340" y="848920"/>
                </a:lnTo>
                <a:lnTo>
                  <a:pt x="467045" y="839016"/>
                </a:lnTo>
                <a:lnTo>
                  <a:pt x="389733" y="821190"/>
                </a:lnTo>
                <a:lnTo>
                  <a:pt x="315592" y="795441"/>
                </a:lnTo>
                <a:lnTo>
                  <a:pt x="245813" y="762166"/>
                </a:lnTo>
                <a:lnTo>
                  <a:pt x="197444" y="731663"/>
                </a:lnTo>
                <a:lnTo>
                  <a:pt x="166915" y="709084"/>
                </a:lnTo>
                <a:lnTo>
                  <a:pt x="138766" y="684523"/>
                </a:lnTo>
                <a:lnTo>
                  <a:pt x="112202" y="657982"/>
                </a:lnTo>
                <a:lnTo>
                  <a:pt x="88017" y="629460"/>
                </a:lnTo>
                <a:lnTo>
                  <a:pt x="66211" y="599354"/>
                </a:lnTo>
                <a:lnTo>
                  <a:pt x="46784" y="566871"/>
                </a:lnTo>
                <a:lnTo>
                  <a:pt x="29736" y="532407"/>
                </a:lnTo>
                <a:lnTo>
                  <a:pt x="15859" y="496755"/>
                </a:lnTo>
                <a:lnTo>
                  <a:pt x="4758" y="458726"/>
                </a:lnTo>
                <a:lnTo>
                  <a:pt x="397" y="438523"/>
                </a:lnTo>
                <a:lnTo>
                  <a:pt x="0" y="434957"/>
                </a:lnTo>
                <a:lnTo>
                  <a:pt x="3172" y="429808"/>
                </a:lnTo>
                <a:lnTo>
                  <a:pt x="5551" y="428223"/>
                </a:lnTo>
                <a:lnTo>
                  <a:pt x="3172" y="414358"/>
                </a:lnTo>
                <a:lnTo>
                  <a:pt x="1190" y="386233"/>
                </a:lnTo>
                <a:lnTo>
                  <a:pt x="1586" y="358107"/>
                </a:lnTo>
                <a:lnTo>
                  <a:pt x="5154" y="329585"/>
                </a:lnTo>
                <a:lnTo>
                  <a:pt x="12291" y="301856"/>
                </a:lnTo>
                <a:lnTo>
                  <a:pt x="22599" y="275711"/>
                </a:lnTo>
                <a:lnTo>
                  <a:pt x="36079" y="250754"/>
                </a:lnTo>
                <a:lnTo>
                  <a:pt x="52335" y="228175"/>
                </a:lnTo>
                <a:lnTo>
                  <a:pt x="62246" y="217479"/>
                </a:lnTo>
                <a:lnTo>
                  <a:pt x="71365" y="208764"/>
                </a:lnTo>
                <a:lnTo>
                  <a:pt x="91585" y="193711"/>
                </a:lnTo>
                <a:lnTo>
                  <a:pt x="124493" y="175092"/>
                </a:lnTo>
                <a:lnTo>
                  <a:pt x="147488" y="166377"/>
                </a:lnTo>
                <a:lnTo>
                  <a:pt x="163347" y="146571"/>
                </a:lnTo>
                <a:lnTo>
                  <a:pt x="199822" y="110522"/>
                </a:lnTo>
                <a:lnTo>
                  <a:pt x="239866" y="79624"/>
                </a:lnTo>
                <a:lnTo>
                  <a:pt x="283082" y="53875"/>
                </a:lnTo>
                <a:lnTo>
                  <a:pt x="305681" y="43575"/>
                </a:lnTo>
                <a:lnTo>
                  <a:pt x="324315" y="36445"/>
                </a:lnTo>
                <a:lnTo>
                  <a:pt x="362376" y="23768"/>
                </a:lnTo>
                <a:lnTo>
                  <a:pt x="402024" y="13865"/>
                </a:lnTo>
                <a:lnTo>
                  <a:pt x="442464" y="673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606BC6-0322-4D13-BBDA-B4790FB17C3B}"/>
              </a:ext>
            </a:extLst>
          </p:cNvPr>
          <p:cNvSpPr>
            <a:spLocks/>
          </p:cNvSpPr>
          <p:nvPr/>
        </p:nvSpPr>
        <p:spPr bwMode="auto">
          <a:xfrm>
            <a:off x="4960052" y="919928"/>
            <a:ext cx="2495778" cy="2402684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9048A2F-8B3E-47F2-B1B3-62867FCB2265}"/>
              </a:ext>
            </a:extLst>
          </p:cNvPr>
          <p:cNvSpPr>
            <a:spLocks/>
          </p:cNvSpPr>
          <p:nvPr/>
        </p:nvSpPr>
        <p:spPr bwMode="auto">
          <a:xfrm>
            <a:off x="9099163" y="888059"/>
            <a:ext cx="2654456" cy="2482680"/>
          </a:xfrm>
          <a:custGeom>
            <a:avLst/>
            <a:gdLst>
              <a:gd name="connsiteX0" fmla="*/ 2044671 w 2151063"/>
              <a:gd name="connsiteY0" fmla="*/ 546100 h 1182688"/>
              <a:gd name="connsiteX1" fmla="*/ 2052215 w 2151063"/>
              <a:gd name="connsiteY1" fmla="*/ 567545 h 1182688"/>
              <a:gd name="connsiteX2" fmla="*/ 2064523 w 2151063"/>
              <a:gd name="connsiteY2" fmla="*/ 611628 h 1182688"/>
              <a:gd name="connsiteX3" fmla="*/ 2072464 w 2151063"/>
              <a:gd name="connsiteY3" fmla="*/ 657298 h 1182688"/>
              <a:gd name="connsiteX4" fmla="*/ 2074847 w 2151063"/>
              <a:gd name="connsiteY4" fmla="*/ 704161 h 1182688"/>
              <a:gd name="connsiteX5" fmla="*/ 2073258 w 2151063"/>
              <a:gd name="connsiteY5" fmla="*/ 728386 h 1182688"/>
              <a:gd name="connsiteX6" fmla="*/ 2070876 w 2151063"/>
              <a:gd name="connsiteY6" fmla="*/ 758171 h 1182688"/>
              <a:gd name="connsiteX7" fmla="*/ 2056979 w 2151063"/>
              <a:gd name="connsiteY7" fmla="*/ 813771 h 1182688"/>
              <a:gd name="connsiteX8" fmla="*/ 2034745 w 2151063"/>
              <a:gd name="connsiteY8" fmla="*/ 864207 h 1182688"/>
              <a:gd name="connsiteX9" fmla="*/ 2004966 w 2151063"/>
              <a:gd name="connsiteY9" fmla="*/ 909481 h 1182688"/>
              <a:gd name="connsiteX10" fmla="*/ 1968438 w 2151063"/>
              <a:gd name="connsiteY10" fmla="*/ 949989 h 1182688"/>
              <a:gd name="connsiteX11" fmla="*/ 1926350 w 2151063"/>
              <a:gd name="connsiteY11" fmla="*/ 985731 h 1182688"/>
              <a:gd name="connsiteX12" fmla="*/ 1879102 w 2151063"/>
              <a:gd name="connsiteY12" fmla="*/ 1015913 h 1182688"/>
              <a:gd name="connsiteX13" fmla="*/ 1827882 w 2151063"/>
              <a:gd name="connsiteY13" fmla="*/ 1041330 h 1182688"/>
              <a:gd name="connsiteX14" fmla="*/ 1801280 w 2151063"/>
              <a:gd name="connsiteY14" fmla="*/ 1052053 h 1182688"/>
              <a:gd name="connsiteX15" fmla="*/ 1767928 w 2151063"/>
              <a:gd name="connsiteY15" fmla="*/ 1064364 h 1182688"/>
              <a:gd name="connsiteX16" fmla="*/ 1699239 w 2151063"/>
              <a:gd name="connsiteY16" fmla="*/ 1085015 h 1182688"/>
              <a:gd name="connsiteX17" fmla="*/ 1629358 w 2151063"/>
              <a:gd name="connsiteY17" fmla="*/ 1102092 h 1182688"/>
              <a:gd name="connsiteX18" fmla="*/ 1557889 w 2151063"/>
              <a:gd name="connsiteY18" fmla="*/ 1114801 h 1182688"/>
              <a:gd name="connsiteX19" fmla="*/ 1449892 w 2151063"/>
              <a:gd name="connsiteY19" fmla="*/ 1129892 h 1182688"/>
              <a:gd name="connsiteX20" fmla="*/ 1304969 w 2151063"/>
              <a:gd name="connsiteY20" fmla="*/ 1141012 h 1182688"/>
              <a:gd name="connsiteX21" fmla="*/ 1234692 w 2151063"/>
              <a:gd name="connsiteY21" fmla="*/ 1144189 h 1182688"/>
              <a:gd name="connsiteX22" fmla="*/ 1219604 w 2151063"/>
              <a:gd name="connsiteY22" fmla="*/ 1144586 h 1182688"/>
              <a:gd name="connsiteX23" fmla="*/ 1204913 w 2151063"/>
              <a:gd name="connsiteY23" fmla="*/ 1145380 h 1182688"/>
              <a:gd name="connsiteX24" fmla="*/ 1205310 w 2151063"/>
              <a:gd name="connsiteY24" fmla="*/ 1146969 h 1182688"/>
              <a:gd name="connsiteX25" fmla="*/ 1205310 w 2151063"/>
              <a:gd name="connsiteY25" fmla="*/ 1147763 h 1182688"/>
              <a:gd name="connsiteX26" fmla="*/ 1259309 w 2151063"/>
              <a:gd name="connsiteY26" fmla="*/ 1147366 h 1182688"/>
              <a:gd name="connsiteX27" fmla="*/ 1367306 w 2151063"/>
              <a:gd name="connsiteY27" fmla="*/ 1143792 h 1182688"/>
              <a:gd name="connsiteX28" fmla="*/ 1420908 w 2151063"/>
              <a:gd name="connsiteY28" fmla="*/ 1140615 h 1182688"/>
              <a:gd name="connsiteX29" fmla="*/ 1484832 w 2151063"/>
              <a:gd name="connsiteY29" fmla="*/ 1137040 h 1182688"/>
              <a:gd name="connsiteX30" fmla="*/ 1616256 w 2151063"/>
              <a:gd name="connsiteY30" fmla="*/ 1127906 h 1182688"/>
              <a:gd name="connsiteX31" fmla="*/ 1715915 w 2151063"/>
              <a:gd name="connsiteY31" fmla="*/ 1114404 h 1182688"/>
              <a:gd name="connsiteX32" fmla="*/ 1781031 w 2151063"/>
              <a:gd name="connsiteY32" fmla="*/ 1101298 h 1182688"/>
              <a:gd name="connsiteX33" fmla="*/ 1844558 w 2151063"/>
              <a:gd name="connsiteY33" fmla="*/ 1084618 h 1182688"/>
              <a:gd name="connsiteX34" fmla="*/ 1905307 w 2151063"/>
              <a:gd name="connsiteY34" fmla="*/ 1062379 h 1182688"/>
              <a:gd name="connsiteX35" fmla="*/ 1934291 w 2151063"/>
              <a:gd name="connsiteY35" fmla="*/ 1048876 h 1182688"/>
              <a:gd name="connsiteX36" fmla="*/ 1948982 w 2151063"/>
              <a:gd name="connsiteY36" fmla="*/ 1041727 h 1182688"/>
              <a:gd name="connsiteX37" fmla="*/ 1975584 w 2151063"/>
              <a:gd name="connsiteY37" fmla="*/ 1025445 h 1182688"/>
              <a:gd name="connsiteX38" fmla="*/ 2000201 w 2151063"/>
              <a:gd name="connsiteY38" fmla="*/ 1007176 h 1182688"/>
              <a:gd name="connsiteX39" fmla="*/ 2022436 w 2151063"/>
              <a:gd name="connsiteY39" fmla="*/ 987717 h 1182688"/>
              <a:gd name="connsiteX40" fmla="*/ 2041892 w 2151063"/>
              <a:gd name="connsiteY40" fmla="*/ 966668 h 1182688"/>
              <a:gd name="connsiteX41" fmla="*/ 2059362 w 2151063"/>
              <a:gd name="connsiteY41" fmla="*/ 943635 h 1182688"/>
              <a:gd name="connsiteX42" fmla="*/ 2074450 w 2151063"/>
              <a:gd name="connsiteY42" fmla="*/ 919409 h 1182688"/>
              <a:gd name="connsiteX43" fmla="*/ 2087155 w 2151063"/>
              <a:gd name="connsiteY43" fmla="*/ 893992 h 1182688"/>
              <a:gd name="connsiteX44" fmla="*/ 2097081 w 2151063"/>
              <a:gd name="connsiteY44" fmla="*/ 867781 h 1182688"/>
              <a:gd name="connsiteX45" fmla="*/ 2105419 w 2151063"/>
              <a:gd name="connsiteY45" fmla="*/ 840379 h 1182688"/>
              <a:gd name="connsiteX46" fmla="*/ 2112566 w 2151063"/>
              <a:gd name="connsiteY46" fmla="*/ 797885 h 1182688"/>
              <a:gd name="connsiteX47" fmla="*/ 2112963 w 2151063"/>
              <a:gd name="connsiteY47" fmla="*/ 739109 h 1182688"/>
              <a:gd name="connsiteX48" fmla="*/ 2103831 w 2151063"/>
              <a:gd name="connsiteY48" fmla="*/ 678744 h 1182688"/>
              <a:gd name="connsiteX49" fmla="*/ 2094699 w 2151063"/>
              <a:gd name="connsiteY49" fmla="*/ 648561 h 1182688"/>
              <a:gd name="connsiteX50" fmla="*/ 2084773 w 2151063"/>
              <a:gd name="connsiteY50" fmla="*/ 621159 h 1182688"/>
              <a:gd name="connsiteX51" fmla="*/ 2059362 w 2151063"/>
              <a:gd name="connsiteY51" fmla="*/ 569928 h 1182688"/>
              <a:gd name="connsiteX52" fmla="*/ 233158 w 2151063"/>
              <a:gd name="connsiteY52" fmla="*/ 230187 h 1182688"/>
              <a:gd name="connsiteX53" fmla="*/ 206541 w 2151063"/>
              <a:gd name="connsiteY53" fmla="*/ 244085 h 1182688"/>
              <a:gd name="connsiteX54" fmla="*/ 158870 w 2151063"/>
              <a:gd name="connsiteY54" fmla="*/ 277836 h 1182688"/>
              <a:gd name="connsiteX55" fmla="*/ 117952 w 2151063"/>
              <a:gd name="connsiteY55" fmla="*/ 317146 h 1182688"/>
              <a:gd name="connsiteX56" fmla="*/ 84980 w 2151063"/>
              <a:gd name="connsiteY56" fmla="*/ 362810 h 1182688"/>
              <a:gd name="connsiteX57" fmla="*/ 59953 w 2151063"/>
              <a:gd name="connsiteY57" fmla="*/ 412444 h 1182688"/>
              <a:gd name="connsiteX58" fmla="*/ 43268 w 2151063"/>
              <a:gd name="connsiteY58" fmla="*/ 466446 h 1182688"/>
              <a:gd name="connsiteX59" fmla="*/ 34925 w 2151063"/>
              <a:gd name="connsiteY59" fmla="*/ 523624 h 1182688"/>
              <a:gd name="connsiteX60" fmla="*/ 36117 w 2151063"/>
              <a:gd name="connsiteY60" fmla="*/ 582788 h 1182688"/>
              <a:gd name="connsiteX61" fmla="*/ 40090 w 2151063"/>
              <a:gd name="connsiteY61" fmla="*/ 613363 h 1182688"/>
              <a:gd name="connsiteX62" fmla="*/ 46446 w 2151063"/>
              <a:gd name="connsiteY62" fmla="*/ 643143 h 1182688"/>
              <a:gd name="connsiteX63" fmla="*/ 65117 w 2151063"/>
              <a:gd name="connsiteY63" fmla="*/ 699528 h 1182688"/>
              <a:gd name="connsiteX64" fmla="*/ 91336 w 2151063"/>
              <a:gd name="connsiteY64" fmla="*/ 753133 h 1182688"/>
              <a:gd name="connsiteX65" fmla="*/ 123514 w 2151063"/>
              <a:gd name="connsiteY65" fmla="*/ 802767 h 1182688"/>
              <a:gd name="connsiteX66" fmla="*/ 162446 w 2151063"/>
              <a:gd name="connsiteY66" fmla="*/ 848430 h 1182688"/>
              <a:gd name="connsiteX67" fmla="*/ 205350 w 2151063"/>
              <a:gd name="connsiteY67" fmla="*/ 889726 h 1182688"/>
              <a:gd name="connsiteX68" fmla="*/ 252226 w 2151063"/>
              <a:gd name="connsiteY68" fmla="*/ 927051 h 1182688"/>
              <a:gd name="connsiteX69" fmla="*/ 302281 w 2151063"/>
              <a:gd name="connsiteY69" fmla="*/ 959611 h 1182688"/>
              <a:gd name="connsiteX70" fmla="*/ 328103 w 2151063"/>
              <a:gd name="connsiteY70" fmla="*/ 973906 h 1182688"/>
              <a:gd name="connsiteX71" fmla="*/ 356308 w 2151063"/>
              <a:gd name="connsiteY71" fmla="*/ 988994 h 1182688"/>
              <a:gd name="connsiteX72" fmla="*/ 414706 w 2151063"/>
              <a:gd name="connsiteY72" fmla="*/ 1014010 h 1182688"/>
              <a:gd name="connsiteX73" fmla="*/ 444500 w 2151063"/>
              <a:gd name="connsiteY73" fmla="*/ 1025525 h 1182688"/>
              <a:gd name="connsiteX74" fmla="*/ 419076 w 2151063"/>
              <a:gd name="connsiteY74" fmla="*/ 1013613 h 1182688"/>
              <a:gd name="connsiteX75" fmla="*/ 371007 w 2151063"/>
              <a:gd name="connsiteY75" fmla="*/ 988597 h 1182688"/>
              <a:gd name="connsiteX76" fmla="*/ 347171 w 2151063"/>
              <a:gd name="connsiteY76" fmla="*/ 973906 h 1182688"/>
              <a:gd name="connsiteX77" fmla="*/ 322541 w 2151063"/>
              <a:gd name="connsiteY77" fmla="*/ 958420 h 1182688"/>
              <a:gd name="connsiteX78" fmla="*/ 274473 w 2151063"/>
              <a:gd name="connsiteY78" fmla="*/ 922683 h 1182688"/>
              <a:gd name="connsiteX79" fmla="*/ 229583 w 2151063"/>
              <a:gd name="connsiteY79" fmla="*/ 882579 h 1182688"/>
              <a:gd name="connsiteX80" fmla="*/ 189459 w 2151063"/>
              <a:gd name="connsiteY80" fmla="*/ 838106 h 1182688"/>
              <a:gd name="connsiteX81" fmla="*/ 154103 w 2151063"/>
              <a:gd name="connsiteY81" fmla="*/ 790458 h 1182688"/>
              <a:gd name="connsiteX82" fmla="*/ 124706 w 2151063"/>
              <a:gd name="connsiteY82" fmla="*/ 738838 h 1182688"/>
              <a:gd name="connsiteX83" fmla="*/ 102062 w 2151063"/>
              <a:gd name="connsiteY83" fmla="*/ 683645 h 1182688"/>
              <a:gd name="connsiteX84" fmla="*/ 86966 w 2151063"/>
              <a:gd name="connsiteY84" fmla="*/ 625672 h 1182688"/>
              <a:gd name="connsiteX85" fmla="*/ 83391 w 2151063"/>
              <a:gd name="connsiteY85" fmla="*/ 595892 h 1182688"/>
              <a:gd name="connsiteX86" fmla="*/ 81405 w 2151063"/>
              <a:gd name="connsiteY86" fmla="*/ 569685 h 1182688"/>
              <a:gd name="connsiteX87" fmla="*/ 83391 w 2151063"/>
              <a:gd name="connsiteY87" fmla="*/ 518462 h 1182688"/>
              <a:gd name="connsiteX88" fmla="*/ 92131 w 2151063"/>
              <a:gd name="connsiteY88" fmla="*/ 468828 h 1182688"/>
              <a:gd name="connsiteX89" fmla="*/ 106829 w 2151063"/>
              <a:gd name="connsiteY89" fmla="*/ 419591 h 1182688"/>
              <a:gd name="connsiteX90" fmla="*/ 127089 w 2151063"/>
              <a:gd name="connsiteY90" fmla="*/ 373531 h 1182688"/>
              <a:gd name="connsiteX91" fmla="*/ 152117 w 2151063"/>
              <a:gd name="connsiteY91" fmla="*/ 329058 h 1182688"/>
              <a:gd name="connsiteX92" fmla="*/ 181911 w 2151063"/>
              <a:gd name="connsiteY92" fmla="*/ 287366 h 1182688"/>
              <a:gd name="connsiteX93" fmla="*/ 215281 w 2151063"/>
              <a:gd name="connsiteY93" fmla="*/ 248452 h 1182688"/>
              <a:gd name="connsiteX94" fmla="*/ 950292 w 2151063"/>
              <a:gd name="connsiteY94" fmla="*/ 112712 h 1182688"/>
              <a:gd name="connsiteX95" fmla="*/ 822075 w 2151063"/>
              <a:gd name="connsiteY95" fmla="*/ 115489 h 1182688"/>
              <a:gd name="connsiteX96" fmla="*/ 758561 w 2151063"/>
              <a:gd name="connsiteY96" fmla="*/ 119456 h 1182688"/>
              <a:gd name="connsiteX97" fmla="*/ 705369 w 2151063"/>
              <a:gd name="connsiteY97" fmla="*/ 124217 h 1182688"/>
              <a:gd name="connsiteX98" fmla="*/ 597397 w 2151063"/>
              <a:gd name="connsiteY98" fmla="*/ 136118 h 1182688"/>
              <a:gd name="connsiteX99" fmla="*/ 488631 w 2151063"/>
              <a:gd name="connsiteY99" fmla="*/ 153574 h 1182688"/>
              <a:gd name="connsiteX100" fmla="*/ 381849 w 2151063"/>
              <a:gd name="connsiteY100" fmla="*/ 178170 h 1182688"/>
              <a:gd name="connsiteX101" fmla="*/ 329848 w 2151063"/>
              <a:gd name="connsiteY101" fmla="*/ 193643 h 1182688"/>
              <a:gd name="connsiteX102" fmla="*/ 309206 w 2151063"/>
              <a:gd name="connsiteY102" fmla="*/ 208321 h 1182688"/>
              <a:gd name="connsiteX103" fmla="*/ 270304 w 2151063"/>
              <a:gd name="connsiteY103" fmla="*/ 239662 h 1182688"/>
              <a:gd name="connsiteX104" fmla="*/ 234181 w 2151063"/>
              <a:gd name="connsiteY104" fmla="*/ 274970 h 1182688"/>
              <a:gd name="connsiteX105" fmla="*/ 201631 w 2151063"/>
              <a:gd name="connsiteY105" fmla="*/ 313848 h 1182688"/>
              <a:gd name="connsiteX106" fmla="*/ 186943 w 2151063"/>
              <a:gd name="connsiteY106" fmla="*/ 334874 h 1182688"/>
              <a:gd name="connsiteX107" fmla="*/ 169080 w 2151063"/>
              <a:gd name="connsiteY107" fmla="*/ 362248 h 1182688"/>
              <a:gd name="connsiteX108" fmla="*/ 142087 w 2151063"/>
              <a:gd name="connsiteY108" fmla="*/ 418185 h 1182688"/>
              <a:gd name="connsiteX109" fmla="*/ 124621 w 2151063"/>
              <a:gd name="connsiteY109" fmla="*/ 475709 h 1182688"/>
              <a:gd name="connsiteX110" fmla="*/ 115888 w 2151063"/>
              <a:gd name="connsiteY110" fmla="*/ 534423 h 1182688"/>
              <a:gd name="connsiteX111" fmla="*/ 115888 w 2151063"/>
              <a:gd name="connsiteY111" fmla="*/ 593534 h 1182688"/>
              <a:gd name="connsiteX112" fmla="*/ 125415 w 2151063"/>
              <a:gd name="connsiteY112" fmla="*/ 652249 h 1182688"/>
              <a:gd name="connsiteX113" fmla="*/ 144469 w 2151063"/>
              <a:gd name="connsiteY113" fmla="*/ 709773 h 1182688"/>
              <a:gd name="connsiteX114" fmla="*/ 172256 w 2151063"/>
              <a:gd name="connsiteY114" fmla="*/ 765313 h 1182688"/>
              <a:gd name="connsiteX115" fmla="*/ 189722 w 2151063"/>
              <a:gd name="connsiteY115" fmla="*/ 792290 h 1182688"/>
              <a:gd name="connsiteX116" fmla="*/ 209570 w 2151063"/>
              <a:gd name="connsiteY116" fmla="*/ 818870 h 1182688"/>
              <a:gd name="connsiteX117" fmla="*/ 252044 w 2151063"/>
              <a:gd name="connsiteY117" fmla="*/ 866080 h 1182688"/>
              <a:gd name="connsiteX118" fmla="*/ 300076 w 2151063"/>
              <a:gd name="connsiteY118" fmla="*/ 908132 h 1182688"/>
              <a:gd name="connsiteX119" fmla="*/ 352077 w 2151063"/>
              <a:gd name="connsiteY119" fmla="*/ 944630 h 1182688"/>
              <a:gd name="connsiteX120" fmla="*/ 407651 w 2151063"/>
              <a:gd name="connsiteY120" fmla="*/ 976764 h 1182688"/>
              <a:gd name="connsiteX121" fmla="*/ 465210 w 2151063"/>
              <a:gd name="connsiteY121" fmla="*/ 1004931 h 1182688"/>
              <a:gd name="connsiteX122" fmla="*/ 524754 w 2151063"/>
              <a:gd name="connsiteY122" fmla="*/ 1029131 h 1182688"/>
              <a:gd name="connsiteX123" fmla="*/ 585488 w 2151063"/>
              <a:gd name="connsiteY123" fmla="*/ 1050157 h 1182688"/>
              <a:gd name="connsiteX124" fmla="*/ 616054 w 2151063"/>
              <a:gd name="connsiteY124" fmla="*/ 1059281 h 1182688"/>
              <a:gd name="connsiteX125" fmla="*/ 666467 w 2151063"/>
              <a:gd name="connsiteY125" fmla="*/ 1074753 h 1182688"/>
              <a:gd name="connsiteX126" fmla="*/ 717675 w 2151063"/>
              <a:gd name="connsiteY126" fmla="*/ 1089432 h 1182688"/>
              <a:gd name="connsiteX127" fmla="*/ 795875 w 2151063"/>
              <a:gd name="connsiteY127" fmla="*/ 1098953 h 1182688"/>
              <a:gd name="connsiteX128" fmla="*/ 873282 w 2151063"/>
              <a:gd name="connsiteY128" fmla="*/ 1105697 h 1182688"/>
              <a:gd name="connsiteX129" fmla="*/ 943940 w 2151063"/>
              <a:gd name="connsiteY129" fmla="*/ 1111251 h 1182688"/>
              <a:gd name="connsiteX130" fmla="*/ 1085654 w 2151063"/>
              <a:gd name="connsiteY130" fmla="*/ 1116012 h 1182688"/>
              <a:gd name="connsiteX131" fmla="*/ 1227765 w 2151063"/>
              <a:gd name="connsiteY131" fmla="*/ 1113632 h 1182688"/>
              <a:gd name="connsiteX132" fmla="*/ 1369081 w 2151063"/>
              <a:gd name="connsiteY132" fmla="*/ 1103714 h 1182688"/>
              <a:gd name="connsiteX133" fmla="*/ 1440136 w 2151063"/>
              <a:gd name="connsiteY133" fmla="*/ 1096176 h 1182688"/>
              <a:gd name="connsiteX134" fmla="*/ 1498886 w 2151063"/>
              <a:gd name="connsiteY134" fmla="*/ 1089432 h 1182688"/>
              <a:gd name="connsiteX135" fmla="*/ 1589392 w 2151063"/>
              <a:gd name="connsiteY135" fmla="*/ 1075944 h 1182688"/>
              <a:gd name="connsiteX136" fmla="*/ 1650127 w 2151063"/>
              <a:gd name="connsiteY136" fmla="*/ 1064439 h 1182688"/>
              <a:gd name="connsiteX137" fmla="*/ 1709670 w 2151063"/>
              <a:gd name="connsiteY137" fmla="*/ 1050554 h 1182688"/>
              <a:gd name="connsiteX138" fmla="*/ 1768420 w 2151063"/>
              <a:gd name="connsiteY138" fmla="*/ 1032701 h 1182688"/>
              <a:gd name="connsiteX139" fmla="*/ 1824391 w 2151063"/>
              <a:gd name="connsiteY139" fmla="*/ 1010088 h 1182688"/>
              <a:gd name="connsiteX140" fmla="*/ 1877980 w 2151063"/>
              <a:gd name="connsiteY140" fmla="*/ 981921 h 1182688"/>
              <a:gd name="connsiteX141" fmla="*/ 1902988 w 2151063"/>
              <a:gd name="connsiteY141" fmla="*/ 965259 h 1182688"/>
              <a:gd name="connsiteX142" fmla="*/ 1916485 w 2151063"/>
              <a:gd name="connsiteY142" fmla="*/ 956135 h 1182688"/>
              <a:gd name="connsiteX143" fmla="*/ 1941890 w 2151063"/>
              <a:gd name="connsiteY143" fmla="*/ 935109 h 1182688"/>
              <a:gd name="connsiteX144" fmla="*/ 1963723 w 2151063"/>
              <a:gd name="connsiteY144" fmla="*/ 912099 h 1182688"/>
              <a:gd name="connsiteX145" fmla="*/ 1982777 w 2151063"/>
              <a:gd name="connsiteY145" fmla="*/ 887899 h 1182688"/>
              <a:gd name="connsiteX146" fmla="*/ 1999449 w 2151063"/>
              <a:gd name="connsiteY146" fmla="*/ 862113 h 1182688"/>
              <a:gd name="connsiteX147" fmla="*/ 2013342 w 2151063"/>
              <a:gd name="connsiteY147" fmla="*/ 834739 h 1182688"/>
              <a:gd name="connsiteX148" fmla="*/ 2024457 w 2151063"/>
              <a:gd name="connsiteY148" fmla="*/ 806572 h 1182688"/>
              <a:gd name="connsiteX149" fmla="*/ 2032793 w 2151063"/>
              <a:gd name="connsiteY149" fmla="*/ 777612 h 1182688"/>
              <a:gd name="connsiteX150" fmla="*/ 2038351 w 2151063"/>
              <a:gd name="connsiteY150" fmla="*/ 747858 h 1182688"/>
              <a:gd name="connsiteX151" fmla="*/ 2041526 w 2151063"/>
              <a:gd name="connsiteY151" fmla="*/ 717707 h 1182688"/>
              <a:gd name="connsiteX152" fmla="*/ 2041526 w 2151063"/>
              <a:gd name="connsiteY152" fmla="*/ 671291 h 1182688"/>
              <a:gd name="connsiteX153" fmla="*/ 2032396 w 2151063"/>
              <a:gd name="connsiteY153" fmla="*/ 609403 h 1182688"/>
              <a:gd name="connsiteX154" fmla="*/ 2013342 w 2151063"/>
              <a:gd name="connsiteY154" fmla="*/ 548705 h 1182688"/>
              <a:gd name="connsiteX155" fmla="*/ 1999846 w 2151063"/>
              <a:gd name="connsiteY155" fmla="*/ 519745 h 1182688"/>
              <a:gd name="connsiteX156" fmla="*/ 1988731 w 2151063"/>
              <a:gd name="connsiteY156" fmla="*/ 497925 h 1182688"/>
              <a:gd name="connsiteX157" fmla="*/ 1962929 w 2151063"/>
              <a:gd name="connsiteY157" fmla="*/ 456667 h 1182688"/>
              <a:gd name="connsiteX158" fmla="*/ 1948241 w 2151063"/>
              <a:gd name="connsiteY158" fmla="*/ 437227 h 1182688"/>
              <a:gd name="connsiteX159" fmla="*/ 1925615 w 2151063"/>
              <a:gd name="connsiteY159" fmla="*/ 417788 h 1182688"/>
              <a:gd name="connsiteX160" fmla="*/ 1877980 w 2151063"/>
              <a:gd name="connsiteY160" fmla="*/ 381687 h 1182688"/>
              <a:gd name="connsiteX161" fmla="*/ 1827963 w 2151063"/>
              <a:gd name="connsiteY161" fmla="*/ 348759 h 1182688"/>
              <a:gd name="connsiteX162" fmla="*/ 1776756 w 2151063"/>
              <a:gd name="connsiteY162" fmla="*/ 319005 h 1182688"/>
              <a:gd name="connsiteX163" fmla="*/ 1750954 w 2151063"/>
              <a:gd name="connsiteY163" fmla="*/ 305120 h 1182688"/>
              <a:gd name="connsiteX164" fmla="*/ 1722373 w 2151063"/>
              <a:gd name="connsiteY164" fmla="*/ 290838 h 1182688"/>
              <a:gd name="connsiteX165" fmla="*/ 1664417 w 2151063"/>
              <a:gd name="connsiteY165" fmla="*/ 263068 h 1182688"/>
              <a:gd name="connsiteX166" fmla="*/ 1575896 w 2151063"/>
              <a:gd name="connsiteY166" fmla="*/ 225777 h 1182688"/>
              <a:gd name="connsiteX167" fmla="*/ 1454824 w 2151063"/>
              <a:gd name="connsiteY167" fmla="*/ 185708 h 1182688"/>
              <a:gd name="connsiteX168" fmla="*/ 1330973 w 2151063"/>
              <a:gd name="connsiteY168" fmla="*/ 154367 h 1182688"/>
              <a:gd name="connsiteX169" fmla="*/ 1205535 w 2151063"/>
              <a:gd name="connsiteY169" fmla="*/ 132548 h 1182688"/>
              <a:gd name="connsiteX170" fmla="*/ 1077715 w 2151063"/>
              <a:gd name="connsiteY170" fmla="*/ 118663 h 1182688"/>
              <a:gd name="connsiteX171" fmla="*/ 970360 w 2151063"/>
              <a:gd name="connsiteY171" fmla="*/ 31750 h 1182688"/>
              <a:gd name="connsiteX172" fmla="*/ 905670 w 2151063"/>
              <a:gd name="connsiteY172" fmla="*/ 32146 h 1182688"/>
              <a:gd name="connsiteX173" fmla="*/ 840582 w 2151063"/>
              <a:gd name="connsiteY173" fmla="*/ 35712 h 1182688"/>
              <a:gd name="connsiteX174" fmla="*/ 775891 w 2151063"/>
              <a:gd name="connsiteY174" fmla="*/ 41654 h 1182688"/>
              <a:gd name="connsiteX175" fmla="*/ 711994 w 2151063"/>
              <a:gd name="connsiteY175" fmla="*/ 51559 h 1182688"/>
              <a:gd name="connsiteX176" fmla="*/ 648098 w 2151063"/>
              <a:gd name="connsiteY176" fmla="*/ 64236 h 1182688"/>
              <a:gd name="connsiteX177" fmla="*/ 616744 w 2151063"/>
              <a:gd name="connsiteY177" fmla="*/ 71764 h 1182688"/>
              <a:gd name="connsiteX178" fmla="*/ 574279 w 2151063"/>
              <a:gd name="connsiteY178" fmla="*/ 82856 h 1182688"/>
              <a:gd name="connsiteX179" fmla="*/ 490538 w 2151063"/>
              <a:gd name="connsiteY179" fmla="*/ 110985 h 1182688"/>
              <a:gd name="connsiteX180" fmla="*/ 449263 w 2151063"/>
              <a:gd name="connsiteY180" fmla="*/ 128020 h 1182688"/>
              <a:gd name="connsiteX181" fmla="*/ 508794 w 2151063"/>
              <a:gd name="connsiteY181" fmla="*/ 115739 h 1182688"/>
              <a:gd name="connsiteX182" fmla="*/ 629048 w 2151063"/>
              <a:gd name="connsiteY182" fmla="*/ 96326 h 1182688"/>
              <a:gd name="connsiteX183" fmla="*/ 750491 w 2151063"/>
              <a:gd name="connsiteY183" fmla="*/ 83253 h 1182688"/>
              <a:gd name="connsiteX184" fmla="*/ 872729 w 2151063"/>
              <a:gd name="connsiteY184" fmla="*/ 77310 h 1182688"/>
              <a:gd name="connsiteX185" fmla="*/ 933451 w 2151063"/>
              <a:gd name="connsiteY185" fmla="*/ 76914 h 1182688"/>
              <a:gd name="connsiteX186" fmla="*/ 1003301 w 2151063"/>
              <a:gd name="connsiteY186" fmla="*/ 77706 h 1182688"/>
              <a:gd name="connsiteX187" fmla="*/ 1142207 w 2151063"/>
              <a:gd name="connsiteY187" fmla="*/ 87611 h 1182688"/>
              <a:gd name="connsiteX188" fmla="*/ 1245395 w 2151063"/>
              <a:gd name="connsiteY188" fmla="*/ 101873 h 1182688"/>
              <a:gd name="connsiteX189" fmla="*/ 1314451 w 2151063"/>
              <a:gd name="connsiteY189" fmla="*/ 114154 h 1182688"/>
              <a:gd name="connsiteX190" fmla="*/ 1382317 w 2151063"/>
              <a:gd name="connsiteY190" fmla="*/ 129209 h 1182688"/>
              <a:gd name="connsiteX191" fmla="*/ 1449785 w 2151063"/>
              <a:gd name="connsiteY191" fmla="*/ 146640 h 1182688"/>
              <a:gd name="connsiteX192" fmla="*/ 1483123 w 2151063"/>
              <a:gd name="connsiteY192" fmla="*/ 156148 h 1182688"/>
              <a:gd name="connsiteX193" fmla="*/ 1547417 w 2151063"/>
              <a:gd name="connsiteY193" fmla="*/ 176750 h 1182688"/>
              <a:gd name="connsiteX194" fmla="*/ 1643064 w 2151063"/>
              <a:gd name="connsiteY194" fmla="*/ 213197 h 1182688"/>
              <a:gd name="connsiteX195" fmla="*/ 1705770 w 2151063"/>
              <a:gd name="connsiteY195" fmla="*/ 240533 h 1182688"/>
              <a:gd name="connsiteX196" fmla="*/ 1736726 w 2151063"/>
              <a:gd name="connsiteY196" fmla="*/ 255588 h 1182688"/>
              <a:gd name="connsiteX197" fmla="*/ 1709342 w 2151063"/>
              <a:gd name="connsiteY197" fmla="*/ 238949 h 1182688"/>
              <a:gd name="connsiteX198" fmla="*/ 1653382 w 2151063"/>
              <a:gd name="connsiteY198" fmla="*/ 208047 h 1182688"/>
              <a:gd name="connsiteX199" fmla="*/ 1625601 w 2151063"/>
              <a:gd name="connsiteY199" fmla="*/ 193785 h 1182688"/>
              <a:gd name="connsiteX200" fmla="*/ 1596232 w 2151063"/>
              <a:gd name="connsiteY200" fmla="*/ 179523 h 1182688"/>
              <a:gd name="connsiteX201" fmla="*/ 1537495 w 2151063"/>
              <a:gd name="connsiteY201" fmla="*/ 152583 h 1182688"/>
              <a:gd name="connsiteX202" fmla="*/ 1477567 w 2151063"/>
              <a:gd name="connsiteY202" fmla="*/ 128416 h 1182688"/>
              <a:gd name="connsiteX203" fmla="*/ 1416448 w 2151063"/>
              <a:gd name="connsiteY203" fmla="*/ 107023 h 1182688"/>
              <a:gd name="connsiteX204" fmla="*/ 1354139 w 2151063"/>
              <a:gd name="connsiteY204" fmla="*/ 88007 h 1182688"/>
              <a:gd name="connsiteX205" fmla="*/ 1291432 w 2151063"/>
              <a:gd name="connsiteY205" fmla="*/ 72160 h 1182688"/>
              <a:gd name="connsiteX206" fmla="*/ 1227932 w 2151063"/>
              <a:gd name="connsiteY206" fmla="*/ 58294 h 1182688"/>
              <a:gd name="connsiteX207" fmla="*/ 1163638 w 2151063"/>
              <a:gd name="connsiteY207" fmla="*/ 47597 h 1182688"/>
              <a:gd name="connsiteX208" fmla="*/ 1099345 w 2151063"/>
              <a:gd name="connsiteY208" fmla="*/ 39277 h 1182688"/>
              <a:gd name="connsiteX209" fmla="*/ 1034654 w 2151063"/>
              <a:gd name="connsiteY209" fmla="*/ 34127 h 1182688"/>
              <a:gd name="connsiteX210" fmla="*/ 976240 w 2151063"/>
              <a:gd name="connsiteY210" fmla="*/ 0 h 1182688"/>
              <a:gd name="connsiteX211" fmla="*/ 1045347 w 2151063"/>
              <a:gd name="connsiteY211" fmla="*/ 3172 h 1182688"/>
              <a:gd name="connsiteX212" fmla="*/ 1114851 w 2151063"/>
              <a:gd name="connsiteY212" fmla="*/ 8723 h 1182688"/>
              <a:gd name="connsiteX213" fmla="*/ 1183959 w 2151063"/>
              <a:gd name="connsiteY213" fmla="*/ 18238 h 1182688"/>
              <a:gd name="connsiteX214" fmla="*/ 1252669 w 2151063"/>
              <a:gd name="connsiteY214" fmla="*/ 30529 h 1182688"/>
              <a:gd name="connsiteX215" fmla="*/ 1321379 w 2151063"/>
              <a:gd name="connsiteY215" fmla="*/ 45198 h 1182688"/>
              <a:gd name="connsiteX216" fmla="*/ 1389295 w 2151063"/>
              <a:gd name="connsiteY216" fmla="*/ 63833 h 1182688"/>
              <a:gd name="connsiteX217" fmla="*/ 1455622 w 2151063"/>
              <a:gd name="connsiteY217" fmla="*/ 85242 h 1182688"/>
              <a:gd name="connsiteX218" fmla="*/ 1521154 w 2151063"/>
              <a:gd name="connsiteY218" fmla="*/ 109427 h 1182688"/>
              <a:gd name="connsiteX219" fmla="*/ 1585496 w 2151063"/>
              <a:gd name="connsiteY219" fmla="*/ 136784 h 1182688"/>
              <a:gd name="connsiteX220" fmla="*/ 1647851 w 2151063"/>
              <a:gd name="connsiteY220" fmla="*/ 166916 h 1182688"/>
              <a:gd name="connsiteX221" fmla="*/ 1707823 w 2151063"/>
              <a:gd name="connsiteY221" fmla="*/ 200617 h 1182688"/>
              <a:gd name="connsiteX222" fmla="*/ 1766604 w 2151063"/>
              <a:gd name="connsiteY222" fmla="*/ 237093 h 1182688"/>
              <a:gd name="connsiteX223" fmla="*/ 1822605 w 2151063"/>
              <a:gd name="connsiteY223" fmla="*/ 275947 h 1182688"/>
              <a:gd name="connsiteX224" fmla="*/ 1849613 w 2151063"/>
              <a:gd name="connsiteY224" fmla="*/ 296961 h 1182688"/>
              <a:gd name="connsiteX225" fmla="*/ 1875826 w 2151063"/>
              <a:gd name="connsiteY225" fmla="*/ 317974 h 1182688"/>
              <a:gd name="connsiteX226" fmla="*/ 1924280 w 2151063"/>
              <a:gd name="connsiteY226" fmla="*/ 364362 h 1182688"/>
              <a:gd name="connsiteX227" fmla="*/ 1946919 w 2151063"/>
              <a:gd name="connsiteY227" fmla="*/ 388943 h 1182688"/>
              <a:gd name="connsiteX228" fmla="*/ 1957642 w 2151063"/>
              <a:gd name="connsiteY228" fmla="*/ 398458 h 1182688"/>
              <a:gd name="connsiteX229" fmla="*/ 1968366 w 2151063"/>
              <a:gd name="connsiteY229" fmla="*/ 407577 h 1182688"/>
              <a:gd name="connsiteX230" fmla="*/ 1991004 w 2151063"/>
              <a:gd name="connsiteY230" fmla="*/ 428194 h 1182688"/>
              <a:gd name="connsiteX231" fmla="*/ 2032707 w 2151063"/>
              <a:gd name="connsiteY231" fmla="*/ 472203 h 1182688"/>
              <a:gd name="connsiteX232" fmla="*/ 2069247 w 2151063"/>
              <a:gd name="connsiteY232" fmla="*/ 520177 h 1182688"/>
              <a:gd name="connsiteX233" fmla="*/ 2100226 w 2151063"/>
              <a:gd name="connsiteY233" fmla="*/ 572115 h 1182688"/>
              <a:gd name="connsiteX234" fmla="*/ 2124850 w 2151063"/>
              <a:gd name="connsiteY234" fmla="*/ 626432 h 1182688"/>
              <a:gd name="connsiteX235" fmla="*/ 2142325 w 2151063"/>
              <a:gd name="connsiteY235" fmla="*/ 683525 h 1182688"/>
              <a:gd name="connsiteX236" fmla="*/ 2151063 w 2151063"/>
              <a:gd name="connsiteY236" fmla="*/ 742600 h 1182688"/>
              <a:gd name="connsiteX237" fmla="*/ 2151063 w 2151063"/>
              <a:gd name="connsiteY237" fmla="*/ 803261 h 1182688"/>
              <a:gd name="connsiteX238" fmla="*/ 2147091 w 2151063"/>
              <a:gd name="connsiteY238" fmla="*/ 834186 h 1182688"/>
              <a:gd name="connsiteX239" fmla="*/ 2144311 w 2151063"/>
              <a:gd name="connsiteY239" fmla="*/ 848855 h 1182688"/>
              <a:gd name="connsiteX240" fmla="*/ 2136765 w 2151063"/>
              <a:gd name="connsiteY240" fmla="*/ 878195 h 1182688"/>
              <a:gd name="connsiteX241" fmla="*/ 2126439 w 2151063"/>
              <a:gd name="connsiteY241" fmla="*/ 905551 h 1182688"/>
              <a:gd name="connsiteX242" fmla="*/ 2114524 w 2151063"/>
              <a:gd name="connsiteY242" fmla="*/ 931322 h 1182688"/>
              <a:gd name="connsiteX243" fmla="*/ 2092282 w 2151063"/>
              <a:gd name="connsiteY243" fmla="*/ 966609 h 1182688"/>
              <a:gd name="connsiteX244" fmla="*/ 2055743 w 2151063"/>
              <a:gd name="connsiteY244" fmla="*/ 1008239 h 1182688"/>
              <a:gd name="connsiteX245" fmla="*/ 2013246 w 2151063"/>
              <a:gd name="connsiteY245" fmla="*/ 1043921 h 1182688"/>
              <a:gd name="connsiteX246" fmla="*/ 1964791 w 2151063"/>
              <a:gd name="connsiteY246" fmla="*/ 1074054 h 1182688"/>
              <a:gd name="connsiteX247" fmla="*/ 1912762 w 2151063"/>
              <a:gd name="connsiteY247" fmla="*/ 1098239 h 1182688"/>
              <a:gd name="connsiteX248" fmla="*/ 1857556 w 2151063"/>
              <a:gd name="connsiteY248" fmla="*/ 1117666 h 1182688"/>
              <a:gd name="connsiteX249" fmla="*/ 1829754 w 2151063"/>
              <a:gd name="connsiteY249" fmla="*/ 1125596 h 1182688"/>
              <a:gd name="connsiteX250" fmla="*/ 1792817 w 2151063"/>
              <a:gd name="connsiteY250" fmla="*/ 1134318 h 1182688"/>
              <a:gd name="connsiteX251" fmla="*/ 1717753 w 2151063"/>
              <a:gd name="connsiteY251" fmla="*/ 1148988 h 1182688"/>
              <a:gd name="connsiteX252" fmla="*/ 1641894 w 2151063"/>
              <a:gd name="connsiteY252" fmla="*/ 1160882 h 1182688"/>
              <a:gd name="connsiteX253" fmla="*/ 1565240 w 2151063"/>
              <a:gd name="connsiteY253" fmla="*/ 1169208 h 1182688"/>
              <a:gd name="connsiteX254" fmla="*/ 1450061 w 2151063"/>
              <a:gd name="connsiteY254" fmla="*/ 1177930 h 1182688"/>
              <a:gd name="connsiteX255" fmla="*/ 1295960 w 2151063"/>
              <a:gd name="connsiteY255" fmla="*/ 1181895 h 1182688"/>
              <a:gd name="connsiteX256" fmla="*/ 1219704 w 2151063"/>
              <a:gd name="connsiteY256" fmla="*/ 1182688 h 1182688"/>
              <a:gd name="connsiteX257" fmla="*/ 1137093 w 2151063"/>
              <a:gd name="connsiteY257" fmla="*/ 1182688 h 1182688"/>
              <a:gd name="connsiteX258" fmla="*/ 971076 w 2151063"/>
              <a:gd name="connsiteY258" fmla="*/ 1177930 h 1182688"/>
              <a:gd name="connsiteX259" fmla="*/ 723243 w 2151063"/>
              <a:gd name="connsiteY259" fmla="*/ 1163657 h 1182688"/>
              <a:gd name="connsiteX260" fmla="*/ 558021 w 2151063"/>
              <a:gd name="connsiteY260" fmla="*/ 1150177 h 1182688"/>
              <a:gd name="connsiteX261" fmla="*/ 552064 w 2151063"/>
              <a:gd name="connsiteY261" fmla="*/ 1148988 h 1182688"/>
              <a:gd name="connsiteX262" fmla="*/ 546504 w 2151063"/>
              <a:gd name="connsiteY262" fmla="*/ 1141851 h 1182688"/>
              <a:gd name="connsiteX263" fmla="*/ 546504 w 2151063"/>
              <a:gd name="connsiteY263" fmla="*/ 1132732 h 1182688"/>
              <a:gd name="connsiteX264" fmla="*/ 552064 w 2151063"/>
              <a:gd name="connsiteY264" fmla="*/ 1125992 h 1182688"/>
              <a:gd name="connsiteX265" fmla="*/ 558021 w 2151063"/>
              <a:gd name="connsiteY265" fmla="*/ 1125596 h 1182688"/>
              <a:gd name="connsiteX266" fmla="*/ 679555 w 2151063"/>
              <a:gd name="connsiteY266" fmla="*/ 1131146 h 1182688"/>
              <a:gd name="connsiteX267" fmla="*/ 801486 w 2151063"/>
              <a:gd name="connsiteY267" fmla="*/ 1136697 h 1182688"/>
              <a:gd name="connsiteX268" fmla="*/ 774081 w 2151063"/>
              <a:gd name="connsiteY268" fmla="*/ 1130750 h 1182688"/>
              <a:gd name="connsiteX269" fmla="*/ 747471 w 2151063"/>
              <a:gd name="connsiteY269" fmla="*/ 1124010 h 1182688"/>
              <a:gd name="connsiteX270" fmla="*/ 680349 w 2151063"/>
              <a:gd name="connsiteY270" fmla="*/ 1114494 h 1182688"/>
              <a:gd name="connsiteX271" fmla="*/ 614419 w 2151063"/>
              <a:gd name="connsiteY271" fmla="*/ 1102996 h 1182688"/>
              <a:gd name="connsiteX272" fmla="*/ 581057 w 2151063"/>
              <a:gd name="connsiteY272" fmla="*/ 1096256 h 1182688"/>
              <a:gd name="connsiteX273" fmla="*/ 515127 w 2151063"/>
              <a:gd name="connsiteY273" fmla="*/ 1079604 h 1182688"/>
              <a:gd name="connsiteX274" fmla="*/ 450389 w 2151063"/>
              <a:gd name="connsiteY274" fmla="*/ 1060177 h 1182688"/>
              <a:gd name="connsiteX275" fmla="*/ 386445 w 2151063"/>
              <a:gd name="connsiteY275" fmla="*/ 1036388 h 1182688"/>
              <a:gd name="connsiteX276" fmla="*/ 325281 w 2151063"/>
              <a:gd name="connsiteY276" fmla="*/ 1007842 h 1182688"/>
              <a:gd name="connsiteX277" fmla="*/ 266500 w 2151063"/>
              <a:gd name="connsiteY277" fmla="*/ 974935 h 1182688"/>
              <a:gd name="connsiteX278" fmla="*/ 210896 w 2151063"/>
              <a:gd name="connsiteY278" fmla="*/ 936476 h 1182688"/>
              <a:gd name="connsiteX279" fmla="*/ 159265 w 2151063"/>
              <a:gd name="connsiteY279" fmla="*/ 891675 h 1182688"/>
              <a:gd name="connsiteX280" fmla="*/ 135832 w 2151063"/>
              <a:gd name="connsiteY280" fmla="*/ 867093 h 1182688"/>
              <a:gd name="connsiteX281" fmla="*/ 116370 w 2151063"/>
              <a:gd name="connsiteY281" fmla="*/ 844891 h 1182688"/>
              <a:gd name="connsiteX282" fmla="*/ 80625 w 2151063"/>
              <a:gd name="connsiteY282" fmla="*/ 797710 h 1182688"/>
              <a:gd name="connsiteX283" fmla="*/ 50838 w 2151063"/>
              <a:gd name="connsiteY283" fmla="*/ 746564 h 1182688"/>
              <a:gd name="connsiteX284" fmla="*/ 27802 w 2151063"/>
              <a:gd name="connsiteY284" fmla="*/ 693833 h 1182688"/>
              <a:gd name="connsiteX285" fmla="*/ 11121 w 2151063"/>
              <a:gd name="connsiteY285" fmla="*/ 638326 h 1182688"/>
              <a:gd name="connsiteX286" fmla="*/ 1589 w 2151063"/>
              <a:gd name="connsiteY286" fmla="*/ 581234 h 1182688"/>
              <a:gd name="connsiteX287" fmla="*/ 0 w 2151063"/>
              <a:gd name="connsiteY287" fmla="*/ 523348 h 1182688"/>
              <a:gd name="connsiteX288" fmla="*/ 7149 w 2151063"/>
              <a:gd name="connsiteY288" fmla="*/ 464273 h 1182688"/>
              <a:gd name="connsiteX289" fmla="*/ 14298 w 2151063"/>
              <a:gd name="connsiteY289" fmla="*/ 434934 h 1182688"/>
              <a:gd name="connsiteX290" fmla="*/ 22639 w 2151063"/>
              <a:gd name="connsiteY290" fmla="*/ 406388 h 1182688"/>
              <a:gd name="connsiteX291" fmla="*/ 45674 w 2151063"/>
              <a:gd name="connsiteY291" fmla="*/ 355639 h 1182688"/>
              <a:gd name="connsiteX292" fmla="*/ 75065 w 2151063"/>
              <a:gd name="connsiteY292" fmla="*/ 311630 h 1182688"/>
              <a:gd name="connsiteX293" fmla="*/ 110413 w 2151063"/>
              <a:gd name="connsiteY293" fmla="*/ 272776 h 1182688"/>
              <a:gd name="connsiteX294" fmla="*/ 150527 w 2151063"/>
              <a:gd name="connsiteY294" fmla="*/ 239868 h 1182688"/>
              <a:gd name="connsiteX295" fmla="*/ 195407 w 2151063"/>
              <a:gd name="connsiteY295" fmla="*/ 211718 h 1182688"/>
              <a:gd name="connsiteX296" fmla="*/ 243861 w 2151063"/>
              <a:gd name="connsiteY296" fmla="*/ 188723 h 1182688"/>
              <a:gd name="connsiteX297" fmla="*/ 294699 w 2151063"/>
              <a:gd name="connsiteY297" fmla="*/ 168502 h 1182688"/>
              <a:gd name="connsiteX298" fmla="*/ 320912 w 2151063"/>
              <a:gd name="connsiteY298" fmla="*/ 160573 h 1182688"/>
              <a:gd name="connsiteX299" fmla="*/ 348317 w 2151063"/>
              <a:gd name="connsiteY299" fmla="*/ 143524 h 1182688"/>
              <a:gd name="connsiteX300" fmla="*/ 404317 w 2151063"/>
              <a:gd name="connsiteY300" fmla="*/ 112599 h 1182688"/>
              <a:gd name="connsiteX301" fmla="*/ 462701 w 2151063"/>
              <a:gd name="connsiteY301" fmla="*/ 86432 h 1182688"/>
              <a:gd name="connsiteX302" fmla="*/ 523468 w 2151063"/>
              <a:gd name="connsiteY302" fmla="*/ 64229 h 1182688"/>
              <a:gd name="connsiteX303" fmla="*/ 585029 w 2151063"/>
              <a:gd name="connsiteY303" fmla="*/ 45991 h 1182688"/>
              <a:gd name="connsiteX304" fmla="*/ 647781 w 2151063"/>
              <a:gd name="connsiteY304" fmla="*/ 30925 h 1182688"/>
              <a:gd name="connsiteX305" fmla="*/ 711328 w 2151063"/>
              <a:gd name="connsiteY305" fmla="*/ 19427 h 1182688"/>
              <a:gd name="connsiteX306" fmla="*/ 774478 w 2151063"/>
              <a:gd name="connsiteY306" fmla="*/ 10308 h 1182688"/>
              <a:gd name="connsiteX307" fmla="*/ 805854 w 2151063"/>
              <a:gd name="connsiteY307" fmla="*/ 7137 h 1182688"/>
              <a:gd name="connsiteX308" fmla="*/ 839614 w 2151063"/>
              <a:gd name="connsiteY308" fmla="*/ 4361 h 1182688"/>
              <a:gd name="connsiteX309" fmla="*/ 907927 w 2151063"/>
              <a:gd name="connsiteY309" fmla="*/ 396 h 118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2151063" h="1182688">
                <a:moveTo>
                  <a:pt x="2044671" y="546100"/>
                </a:moveTo>
                <a:lnTo>
                  <a:pt x="2052215" y="567545"/>
                </a:lnTo>
                <a:lnTo>
                  <a:pt x="2064523" y="611628"/>
                </a:lnTo>
                <a:lnTo>
                  <a:pt x="2072464" y="657298"/>
                </a:lnTo>
                <a:lnTo>
                  <a:pt x="2074847" y="704161"/>
                </a:lnTo>
                <a:lnTo>
                  <a:pt x="2073258" y="728386"/>
                </a:lnTo>
                <a:lnTo>
                  <a:pt x="2070876" y="758171"/>
                </a:lnTo>
                <a:lnTo>
                  <a:pt x="2056979" y="813771"/>
                </a:lnTo>
                <a:lnTo>
                  <a:pt x="2034745" y="864207"/>
                </a:lnTo>
                <a:lnTo>
                  <a:pt x="2004966" y="909481"/>
                </a:lnTo>
                <a:lnTo>
                  <a:pt x="1968438" y="949989"/>
                </a:lnTo>
                <a:lnTo>
                  <a:pt x="1926350" y="985731"/>
                </a:lnTo>
                <a:lnTo>
                  <a:pt x="1879102" y="1015913"/>
                </a:lnTo>
                <a:lnTo>
                  <a:pt x="1827882" y="1041330"/>
                </a:lnTo>
                <a:lnTo>
                  <a:pt x="1801280" y="1052053"/>
                </a:lnTo>
                <a:lnTo>
                  <a:pt x="1767928" y="1064364"/>
                </a:lnTo>
                <a:lnTo>
                  <a:pt x="1699239" y="1085015"/>
                </a:lnTo>
                <a:lnTo>
                  <a:pt x="1629358" y="1102092"/>
                </a:lnTo>
                <a:lnTo>
                  <a:pt x="1557889" y="1114801"/>
                </a:lnTo>
                <a:lnTo>
                  <a:pt x="1449892" y="1129892"/>
                </a:lnTo>
                <a:lnTo>
                  <a:pt x="1304969" y="1141012"/>
                </a:lnTo>
                <a:lnTo>
                  <a:pt x="1234692" y="1144189"/>
                </a:lnTo>
                <a:lnTo>
                  <a:pt x="1219604" y="1144586"/>
                </a:lnTo>
                <a:lnTo>
                  <a:pt x="1204913" y="1145380"/>
                </a:lnTo>
                <a:lnTo>
                  <a:pt x="1205310" y="1146969"/>
                </a:lnTo>
                <a:lnTo>
                  <a:pt x="1205310" y="1147763"/>
                </a:lnTo>
                <a:lnTo>
                  <a:pt x="1259309" y="1147366"/>
                </a:lnTo>
                <a:lnTo>
                  <a:pt x="1367306" y="1143792"/>
                </a:lnTo>
                <a:lnTo>
                  <a:pt x="1420908" y="1140615"/>
                </a:lnTo>
                <a:lnTo>
                  <a:pt x="1484832" y="1137040"/>
                </a:lnTo>
                <a:lnTo>
                  <a:pt x="1616256" y="1127906"/>
                </a:lnTo>
                <a:lnTo>
                  <a:pt x="1715915" y="1114404"/>
                </a:lnTo>
                <a:lnTo>
                  <a:pt x="1781031" y="1101298"/>
                </a:lnTo>
                <a:lnTo>
                  <a:pt x="1844558" y="1084618"/>
                </a:lnTo>
                <a:lnTo>
                  <a:pt x="1905307" y="1062379"/>
                </a:lnTo>
                <a:lnTo>
                  <a:pt x="1934291" y="1048876"/>
                </a:lnTo>
                <a:lnTo>
                  <a:pt x="1948982" y="1041727"/>
                </a:lnTo>
                <a:lnTo>
                  <a:pt x="1975584" y="1025445"/>
                </a:lnTo>
                <a:lnTo>
                  <a:pt x="2000201" y="1007176"/>
                </a:lnTo>
                <a:lnTo>
                  <a:pt x="2022436" y="987717"/>
                </a:lnTo>
                <a:lnTo>
                  <a:pt x="2041892" y="966668"/>
                </a:lnTo>
                <a:lnTo>
                  <a:pt x="2059362" y="943635"/>
                </a:lnTo>
                <a:lnTo>
                  <a:pt x="2074450" y="919409"/>
                </a:lnTo>
                <a:lnTo>
                  <a:pt x="2087155" y="893992"/>
                </a:lnTo>
                <a:lnTo>
                  <a:pt x="2097081" y="867781"/>
                </a:lnTo>
                <a:lnTo>
                  <a:pt x="2105419" y="840379"/>
                </a:lnTo>
                <a:lnTo>
                  <a:pt x="2112566" y="797885"/>
                </a:lnTo>
                <a:lnTo>
                  <a:pt x="2112963" y="739109"/>
                </a:lnTo>
                <a:lnTo>
                  <a:pt x="2103831" y="678744"/>
                </a:lnTo>
                <a:lnTo>
                  <a:pt x="2094699" y="648561"/>
                </a:lnTo>
                <a:lnTo>
                  <a:pt x="2084773" y="621159"/>
                </a:lnTo>
                <a:lnTo>
                  <a:pt x="2059362" y="569928"/>
                </a:lnTo>
                <a:close/>
                <a:moveTo>
                  <a:pt x="233158" y="230187"/>
                </a:moveTo>
                <a:lnTo>
                  <a:pt x="206541" y="244085"/>
                </a:lnTo>
                <a:lnTo>
                  <a:pt x="158870" y="277836"/>
                </a:lnTo>
                <a:lnTo>
                  <a:pt x="117952" y="317146"/>
                </a:lnTo>
                <a:lnTo>
                  <a:pt x="84980" y="362810"/>
                </a:lnTo>
                <a:lnTo>
                  <a:pt x="59953" y="412444"/>
                </a:lnTo>
                <a:lnTo>
                  <a:pt x="43268" y="466446"/>
                </a:lnTo>
                <a:lnTo>
                  <a:pt x="34925" y="523624"/>
                </a:lnTo>
                <a:lnTo>
                  <a:pt x="36117" y="582788"/>
                </a:lnTo>
                <a:lnTo>
                  <a:pt x="40090" y="613363"/>
                </a:lnTo>
                <a:lnTo>
                  <a:pt x="46446" y="643143"/>
                </a:lnTo>
                <a:lnTo>
                  <a:pt x="65117" y="699528"/>
                </a:lnTo>
                <a:lnTo>
                  <a:pt x="91336" y="753133"/>
                </a:lnTo>
                <a:lnTo>
                  <a:pt x="123514" y="802767"/>
                </a:lnTo>
                <a:lnTo>
                  <a:pt x="162446" y="848430"/>
                </a:lnTo>
                <a:lnTo>
                  <a:pt x="205350" y="889726"/>
                </a:lnTo>
                <a:lnTo>
                  <a:pt x="252226" y="927051"/>
                </a:lnTo>
                <a:lnTo>
                  <a:pt x="302281" y="959611"/>
                </a:lnTo>
                <a:lnTo>
                  <a:pt x="328103" y="973906"/>
                </a:lnTo>
                <a:lnTo>
                  <a:pt x="356308" y="988994"/>
                </a:lnTo>
                <a:lnTo>
                  <a:pt x="414706" y="1014010"/>
                </a:lnTo>
                <a:lnTo>
                  <a:pt x="444500" y="1025525"/>
                </a:lnTo>
                <a:lnTo>
                  <a:pt x="419076" y="1013613"/>
                </a:lnTo>
                <a:lnTo>
                  <a:pt x="371007" y="988597"/>
                </a:lnTo>
                <a:lnTo>
                  <a:pt x="347171" y="973906"/>
                </a:lnTo>
                <a:lnTo>
                  <a:pt x="322541" y="958420"/>
                </a:lnTo>
                <a:lnTo>
                  <a:pt x="274473" y="922683"/>
                </a:lnTo>
                <a:lnTo>
                  <a:pt x="229583" y="882579"/>
                </a:lnTo>
                <a:lnTo>
                  <a:pt x="189459" y="838106"/>
                </a:lnTo>
                <a:lnTo>
                  <a:pt x="154103" y="790458"/>
                </a:lnTo>
                <a:lnTo>
                  <a:pt x="124706" y="738838"/>
                </a:lnTo>
                <a:lnTo>
                  <a:pt x="102062" y="683645"/>
                </a:lnTo>
                <a:lnTo>
                  <a:pt x="86966" y="625672"/>
                </a:lnTo>
                <a:lnTo>
                  <a:pt x="83391" y="595892"/>
                </a:lnTo>
                <a:lnTo>
                  <a:pt x="81405" y="569685"/>
                </a:lnTo>
                <a:lnTo>
                  <a:pt x="83391" y="518462"/>
                </a:lnTo>
                <a:lnTo>
                  <a:pt x="92131" y="468828"/>
                </a:lnTo>
                <a:lnTo>
                  <a:pt x="106829" y="419591"/>
                </a:lnTo>
                <a:lnTo>
                  <a:pt x="127089" y="373531"/>
                </a:lnTo>
                <a:lnTo>
                  <a:pt x="152117" y="329058"/>
                </a:lnTo>
                <a:lnTo>
                  <a:pt x="181911" y="287366"/>
                </a:lnTo>
                <a:lnTo>
                  <a:pt x="215281" y="248452"/>
                </a:lnTo>
                <a:close/>
                <a:moveTo>
                  <a:pt x="950292" y="112712"/>
                </a:moveTo>
                <a:lnTo>
                  <a:pt x="822075" y="115489"/>
                </a:lnTo>
                <a:lnTo>
                  <a:pt x="758561" y="119456"/>
                </a:lnTo>
                <a:lnTo>
                  <a:pt x="705369" y="124217"/>
                </a:lnTo>
                <a:lnTo>
                  <a:pt x="597397" y="136118"/>
                </a:lnTo>
                <a:lnTo>
                  <a:pt x="488631" y="153574"/>
                </a:lnTo>
                <a:lnTo>
                  <a:pt x="381849" y="178170"/>
                </a:lnTo>
                <a:lnTo>
                  <a:pt x="329848" y="193643"/>
                </a:lnTo>
                <a:lnTo>
                  <a:pt x="309206" y="208321"/>
                </a:lnTo>
                <a:lnTo>
                  <a:pt x="270304" y="239662"/>
                </a:lnTo>
                <a:lnTo>
                  <a:pt x="234181" y="274970"/>
                </a:lnTo>
                <a:lnTo>
                  <a:pt x="201631" y="313848"/>
                </a:lnTo>
                <a:lnTo>
                  <a:pt x="186943" y="334874"/>
                </a:lnTo>
                <a:lnTo>
                  <a:pt x="169080" y="362248"/>
                </a:lnTo>
                <a:lnTo>
                  <a:pt x="142087" y="418185"/>
                </a:lnTo>
                <a:lnTo>
                  <a:pt x="124621" y="475709"/>
                </a:lnTo>
                <a:lnTo>
                  <a:pt x="115888" y="534423"/>
                </a:lnTo>
                <a:lnTo>
                  <a:pt x="115888" y="593534"/>
                </a:lnTo>
                <a:lnTo>
                  <a:pt x="125415" y="652249"/>
                </a:lnTo>
                <a:lnTo>
                  <a:pt x="144469" y="709773"/>
                </a:lnTo>
                <a:lnTo>
                  <a:pt x="172256" y="765313"/>
                </a:lnTo>
                <a:lnTo>
                  <a:pt x="189722" y="792290"/>
                </a:lnTo>
                <a:lnTo>
                  <a:pt x="209570" y="818870"/>
                </a:lnTo>
                <a:lnTo>
                  <a:pt x="252044" y="866080"/>
                </a:lnTo>
                <a:lnTo>
                  <a:pt x="300076" y="908132"/>
                </a:lnTo>
                <a:lnTo>
                  <a:pt x="352077" y="944630"/>
                </a:lnTo>
                <a:lnTo>
                  <a:pt x="407651" y="976764"/>
                </a:lnTo>
                <a:lnTo>
                  <a:pt x="465210" y="1004931"/>
                </a:lnTo>
                <a:lnTo>
                  <a:pt x="524754" y="1029131"/>
                </a:lnTo>
                <a:lnTo>
                  <a:pt x="585488" y="1050157"/>
                </a:lnTo>
                <a:lnTo>
                  <a:pt x="616054" y="1059281"/>
                </a:lnTo>
                <a:lnTo>
                  <a:pt x="666467" y="1074753"/>
                </a:lnTo>
                <a:lnTo>
                  <a:pt x="717675" y="1089432"/>
                </a:lnTo>
                <a:lnTo>
                  <a:pt x="795875" y="1098953"/>
                </a:lnTo>
                <a:lnTo>
                  <a:pt x="873282" y="1105697"/>
                </a:lnTo>
                <a:lnTo>
                  <a:pt x="943940" y="1111251"/>
                </a:lnTo>
                <a:lnTo>
                  <a:pt x="1085654" y="1116012"/>
                </a:lnTo>
                <a:lnTo>
                  <a:pt x="1227765" y="1113632"/>
                </a:lnTo>
                <a:lnTo>
                  <a:pt x="1369081" y="1103714"/>
                </a:lnTo>
                <a:lnTo>
                  <a:pt x="1440136" y="1096176"/>
                </a:lnTo>
                <a:lnTo>
                  <a:pt x="1498886" y="1089432"/>
                </a:lnTo>
                <a:lnTo>
                  <a:pt x="1589392" y="1075944"/>
                </a:lnTo>
                <a:lnTo>
                  <a:pt x="1650127" y="1064439"/>
                </a:lnTo>
                <a:lnTo>
                  <a:pt x="1709670" y="1050554"/>
                </a:lnTo>
                <a:lnTo>
                  <a:pt x="1768420" y="1032701"/>
                </a:lnTo>
                <a:lnTo>
                  <a:pt x="1824391" y="1010088"/>
                </a:lnTo>
                <a:lnTo>
                  <a:pt x="1877980" y="981921"/>
                </a:lnTo>
                <a:lnTo>
                  <a:pt x="1902988" y="965259"/>
                </a:lnTo>
                <a:lnTo>
                  <a:pt x="1916485" y="956135"/>
                </a:lnTo>
                <a:lnTo>
                  <a:pt x="1941890" y="935109"/>
                </a:lnTo>
                <a:lnTo>
                  <a:pt x="1963723" y="912099"/>
                </a:lnTo>
                <a:lnTo>
                  <a:pt x="1982777" y="887899"/>
                </a:lnTo>
                <a:lnTo>
                  <a:pt x="1999449" y="862113"/>
                </a:lnTo>
                <a:lnTo>
                  <a:pt x="2013342" y="834739"/>
                </a:lnTo>
                <a:lnTo>
                  <a:pt x="2024457" y="806572"/>
                </a:lnTo>
                <a:lnTo>
                  <a:pt x="2032793" y="777612"/>
                </a:lnTo>
                <a:lnTo>
                  <a:pt x="2038351" y="747858"/>
                </a:lnTo>
                <a:lnTo>
                  <a:pt x="2041526" y="717707"/>
                </a:lnTo>
                <a:lnTo>
                  <a:pt x="2041526" y="671291"/>
                </a:lnTo>
                <a:lnTo>
                  <a:pt x="2032396" y="609403"/>
                </a:lnTo>
                <a:lnTo>
                  <a:pt x="2013342" y="548705"/>
                </a:lnTo>
                <a:lnTo>
                  <a:pt x="1999846" y="519745"/>
                </a:lnTo>
                <a:lnTo>
                  <a:pt x="1988731" y="497925"/>
                </a:lnTo>
                <a:lnTo>
                  <a:pt x="1962929" y="456667"/>
                </a:lnTo>
                <a:lnTo>
                  <a:pt x="1948241" y="437227"/>
                </a:lnTo>
                <a:lnTo>
                  <a:pt x="1925615" y="417788"/>
                </a:lnTo>
                <a:lnTo>
                  <a:pt x="1877980" y="381687"/>
                </a:lnTo>
                <a:lnTo>
                  <a:pt x="1827963" y="348759"/>
                </a:lnTo>
                <a:lnTo>
                  <a:pt x="1776756" y="319005"/>
                </a:lnTo>
                <a:lnTo>
                  <a:pt x="1750954" y="305120"/>
                </a:lnTo>
                <a:lnTo>
                  <a:pt x="1722373" y="290838"/>
                </a:lnTo>
                <a:lnTo>
                  <a:pt x="1664417" y="263068"/>
                </a:lnTo>
                <a:lnTo>
                  <a:pt x="1575896" y="225777"/>
                </a:lnTo>
                <a:lnTo>
                  <a:pt x="1454824" y="185708"/>
                </a:lnTo>
                <a:lnTo>
                  <a:pt x="1330973" y="154367"/>
                </a:lnTo>
                <a:lnTo>
                  <a:pt x="1205535" y="132548"/>
                </a:lnTo>
                <a:lnTo>
                  <a:pt x="1077715" y="118663"/>
                </a:lnTo>
                <a:close/>
                <a:moveTo>
                  <a:pt x="970360" y="31750"/>
                </a:moveTo>
                <a:lnTo>
                  <a:pt x="905670" y="32146"/>
                </a:lnTo>
                <a:lnTo>
                  <a:pt x="840582" y="35712"/>
                </a:lnTo>
                <a:lnTo>
                  <a:pt x="775891" y="41654"/>
                </a:lnTo>
                <a:lnTo>
                  <a:pt x="711994" y="51559"/>
                </a:lnTo>
                <a:lnTo>
                  <a:pt x="648098" y="64236"/>
                </a:lnTo>
                <a:lnTo>
                  <a:pt x="616744" y="71764"/>
                </a:lnTo>
                <a:lnTo>
                  <a:pt x="574279" y="82856"/>
                </a:lnTo>
                <a:lnTo>
                  <a:pt x="490538" y="110985"/>
                </a:lnTo>
                <a:lnTo>
                  <a:pt x="449263" y="128020"/>
                </a:lnTo>
                <a:lnTo>
                  <a:pt x="508794" y="115739"/>
                </a:lnTo>
                <a:lnTo>
                  <a:pt x="629048" y="96326"/>
                </a:lnTo>
                <a:lnTo>
                  <a:pt x="750491" y="83253"/>
                </a:lnTo>
                <a:lnTo>
                  <a:pt x="872729" y="77310"/>
                </a:lnTo>
                <a:lnTo>
                  <a:pt x="933451" y="76914"/>
                </a:lnTo>
                <a:lnTo>
                  <a:pt x="1003301" y="77706"/>
                </a:lnTo>
                <a:lnTo>
                  <a:pt x="1142207" y="87611"/>
                </a:lnTo>
                <a:lnTo>
                  <a:pt x="1245395" y="101873"/>
                </a:lnTo>
                <a:lnTo>
                  <a:pt x="1314451" y="114154"/>
                </a:lnTo>
                <a:lnTo>
                  <a:pt x="1382317" y="129209"/>
                </a:lnTo>
                <a:lnTo>
                  <a:pt x="1449785" y="146640"/>
                </a:lnTo>
                <a:lnTo>
                  <a:pt x="1483123" y="156148"/>
                </a:lnTo>
                <a:lnTo>
                  <a:pt x="1547417" y="176750"/>
                </a:lnTo>
                <a:lnTo>
                  <a:pt x="1643064" y="213197"/>
                </a:lnTo>
                <a:lnTo>
                  <a:pt x="1705770" y="240533"/>
                </a:lnTo>
                <a:lnTo>
                  <a:pt x="1736726" y="255588"/>
                </a:lnTo>
                <a:lnTo>
                  <a:pt x="1709342" y="238949"/>
                </a:lnTo>
                <a:lnTo>
                  <a:pt x="1653382" y="208047"/>
                </a:lnTo>
                <a:lnTo>
                  <a:pt x="1625601" y="193785"/>
                </a:lnTo>
                <a:lnTo>
                  <a:pt x="1596232" y="179523"/>
                </a:lnTo>
                <a:lnTo>
                  <a:pt x="1537495" y="152583"/>
                </a:lnTo>
                <a:lnTo>
                  <a:pt x="1477567" y="128416"/>
                </a:lnTo>
                <a:lnTo>
                  <a:pt x="1416448" y="107023"/>
                </a:lnTo>
                <a:lnTo>
                  <a:pt x="1354139" y="88007"/>
                </a:lnTo>
                <a:lnTo>
                  <a:pt x="1291432" y="72160"/>
                </a:lnTo>
                <a:lnTo>
                  <a:pt x="1227932" y="58294"/>
                </a:lnTo>
                <a:lnTo>
                  <a:pt x="1163638" y="47597"/>
                </a:lnTo>
                <a:lnTo>
                  <a:pt x="1099345" y="39277"/>
                </a:lnTo>
                <a:lnTo>
                  <a:pt x="1034654" y="34127"/>
                </a:lnTo>
                <a:close/>
                <a:moveTo>
                  <a:pt x="976240" y="0"/>
                </a:moveTo>
                <a:lnTo>
                  <a:pt x="1045347" y="3172"/>
                </a:lnTo>
                <a:lnTo>
                  <a:pt x="1114851" y="8723"/>
                </a:lnTo>
                <a:lnTo>
                  <a:pt x="1183959" y="18238"/>
                </a:lnTo>
                <a:lnTo>
                  <a:pt x="1252669" y="30529"/>
                </a:lnTo>
                <a:lnTo>
                  <a:pt x="1321379" y="45198"/>
                </a:lnTo>
                <a:lnTo>
                  <a:pt x="1389295" y="63833"/>
                </a:lnTo>
                <a:lnTo>
                  <a:pt x="1455622" y="85242"/>
                </a:lnTo>
                <a:lnTo>
                  <a:pt x="1521154" y="109427"/>
                </a:lnTo>
                <a:lnTo>
                  <a:pt x="1585496" y="136784"/>
                </a:lnTo>
                <a:lnTo>
                  <a:pt x="1647851" y="166916"/>
                </a:lnTo>
                <a:lnTo>
                  <a:pt x="1707823" y="200617"/>
                </a:lnTo>
                <a:lnTo>
                  <a:pt x="1766604" y="237093"/>
                </a:lnTo>
                <a:lnTo>
                  <a:pt x="1822605" y="275947"/>
                </a:lnTo>
                <a:lnTo>
                  <a:pt x="1849613" y="296961"/>
                </a:lnTo>
                <a:lnTo>
                  <a:pt x="1875826" y="317974"/>
                </a:lnTo>
                <a:lnTo>
                  <a:pt x="1924280" y="364362"/>
                </a:lnTo>
                <a:lnTo>
                  <a:pt x="1946919" y="388943"/>
                </a:lnTo>
                <a:lnTo>
                  <a:pt x="1957642" y="398458"/>
                </a:lnTo>
                <a:lnTo>
                  <a:pt x="1968366" y="407577"/>
                </a:lnTo>
                <a:lnTo>
                  <a:pt x="1991004" y="428194"/>
                </a:lnTo>
                <a:lnTo>
                  <a:pt x="2032707" y="472203"/>
                </a:lnTo>
                <a:lnTo>
                  <a:pt x="2069247" y="520177"/>
                </a:lnTo>
                <a:lnTo>
                  <a:pt x="2100226" y="572115"/>
                </a:lnTo>
                <a:lnTo>
                  <a:pt x="2124850" y="626432"/>
                </a:lnTo>
                <a:lnTo>
                  <a:pt x="2142325" y="683525"/>
                </a:lnTo>
                <a:lnTo>
                  <a:pt x="2151063" y="742600"/>
                </a:lnTo>
                <a:lnTo>
                  <a:pt x="2151063" y="803261"/>
                </a:lnTo>
                <a:lnTo>
                  <a:pt x="2147091" y="834186"/>
                </a:lnTo>
                <a:lnTo>
                  <a:pt x="2144311" y="848855"/>
                </a:lnTo>
                <a:lnTo>
                  <a:pt x="2136765" y="878195"/>
                </a:lnTo>
                <a:lnTo>
                  <a:pt x="2126439" y="905551"/>
                </a:lnTo>
                <a:lnTo>
                  <a:pt x="2114524" y="931322"/>
                </a:lnTo>
                <a:lnTo>
                  <a:pt x="2092282" y="966609"/>
                </a:lnTo>
                <a:lnTo>
                  <a:pt x="2055743" y="1008239"/>
                </a:lnTo>
                <a:lnTo>
                  <a:pt x="2013246" y="1043921"/>
                </a:lnTo>
                <a:lnTo>
                  <a:pt x="1964791" y="1074054"/>
                </a:lnTo>
                <a:lnTo>
                  <a:pt x="1912762" y="1098239"/>
                </a:lnTo>
                <a:lnTo>
                  <a:pt x="1857556" y="1117666"/>
                </a:lnTo>
                <a:lnTo>
                  <a:pt x="1829754" y="1125596"/>
                </a:lnTo>
                <a:lnTo>
                  <a:pt x="1792817" y="1134318"/>
                </a:lnTo>
                <a:lnTo>
                  <a:pt x="1717753" y="1148988"/>
                </a:lnTo>
                <a:lnTo>
                  <a:pt x="1641894" y="1160882"/>
                </a:lnTo>
                <a:lnTo>
                  <a:pt x="1565240" y="1169208"/>
                </a:lnTo>
                <a:lnTo>
                  <a:pt x="1450061" y="1177930"/>
                </a:lnTo>
                <a:lnTo>
                  <a:pt x="1295960" y="1181895"/>
                </a:lnTo>
                <a:lnTo>
                  <a:pt x="1219704" y="1182688"/>
                </a:lnTo>
                <a:lnTo>
                  <a:pt x="1137093" y="1182688"/>
                </a:lnTo>
                <a:lnTo>
                  <a:pt x="971076" y="1177930"/>
                </a:lnTo>
                <a:lnTo>
                  <a:pt x="723243" y="1163657"/>
                </a:lnTo>
                <a:lnTo>
                  <a:pt x="558021" y="1150177"/>
                </a:lnTo>
                <a:lnTo>
                  <a:pt x="552064" y="1148988"/>
                </a:lnTo>
                <a:lnTo>
                  <a:pt x="546504" y="1141851"/>
                </a:lnTo>
                <a:lnTo>
                  <a:pt x="546504" y="1132732"/>
                </a:lnTo>
                <a:lnTo>
                  <a:pt x="552064" y="1125992"/>
                </a:lnTo>
                <a:lnTo>
                  <a:pt x="558021" y="1125596"/>
                </a:lnTo>
                <a:lnTo>
                  <a:pt x="679555" y="1131146"/>
                </a:lnTo>
                <a:lnTo>
                  <a:pt x="801486" y="1136697"/>
                </a:lnTo>
                <a:lnTo>
                  <a:pt x="774081" y="1130750"/>
                </a:lnTo>
                <a:lnTo>
                  <a:pt x="747471" y="1124010"/>
                </a:lnTo>
                <a:lnTo>
                  <a:pt x="680349" y="1114494"/>
                </a:lnTo>
                <a:lnTo>
                  <a:pt x="614419" y="1102996"/>
                </a:lnTo>
                <a:lnTo>
                  <a:pt x="581057" y="1096256"/>
                </a:lnTo>
                <a:lnTo>
                  <a:pt x="515127" y="1079604"/>
                </a:lnTo>
                <a:lnTo>
                  <a:pt x="450389" y="1060177"/>
                </a:lnTo>
                <a:lnTo>
                  <a:pt x="386445" y="1036388"/>
                </a:lnTo>
                <a:lnTo>
                  <a:pt x="325281" y="1007842"/>
                </a:lnTo>
                <a:lnTo>
                  <a:pt x="266500" y="974935"/>
                </a:lnTo>
                <a:lnTo>
                  <a:pt x="210896" y="936476"/>
                </a:lnTo>
                <a:lnTo>
                  <a:pt x="159265" y="891675"/>
                </a:lnTo>
                <a:lnTo>
                  <a:pt x="135832" y="867093"/>
                </a:lnTo>
                <a:lnTo>
                  <a:pt x="116370" y="844891"/>
                </a:lnTo>
                <a:lnTo>
                  <a:pt x="80625" y="797710"/>
                </a:lnTo>
                <a:lnTo>
                  <a:pt x="50838" y="746564"/>
                </a:lnTo>
                <a:lnTo>
                  <a:pt x="27802" y="693833"/>
                </a:lnTo>
                <a:lnTo>
                  <a:pt x="11121" y="638326"/>
                </a:lnTo>
                <a:lnTo>
                  <a:pt x="1589" y="581234"/>
                </a:lnTo>
                <a:lnTo>
                  <a:pt x="0" y="523348"/>
                </a:lnTo>
                <a:lnTo>
                  <a:pt x="7149" y="464273"/>
                </a:lnTo>
                <a:lnTo>
                  <a:pt x="14298" y="434934"/>
                </a:lnTo>
                <a:lnTo>
                  <a:pt x="22639" y="406388"/>
                </a:lnTo>
                <a:lnTo>
                  <a:pt x="45674" y="355639"/>
                </a:lnTo>
                <a:lnTo>
                  <a:pt x="75065" y="311630"/>
                </a:lnTo>
                <a:lnTo>
                  <a:pt x="110413" y="272776"/>
                </a:lnTo>
                <a:lnTo>
                  <a:pt x="150527" y="239868"/>
                </a:lnTo>
                <a:lnTo>
                  <a:pt x="195407" y="211718"/>
                </a:lnTo>
                <a:lnTo>
                  <a:pt x="243861" y="188723"/>
                </a:lnTo>
                <a:lnTo>
                  <a:pt x="294699" y="168502"/>
                </a:lnTo>
                <a:lnTo>
                  <a:pt x="320912" y="160573"/>
                </a:lnTo>
                <a:lnTo>
                  <a:pt x="348317" y="143524"/>
                </a:lnTo>
                <a:lnTo>
                  <a:pt x="404317" y="112599"/>
                </a:lnTo>
                <a:lnTo>
                  <a:pt x="462701" y="86432"/>
                </a:lnTo>
                <a:lnTo>
                  <a:pt x="523468" y="64229"/>
                </a:lnTo>
                <a:lnTo>
                  <a:pt x="585029" y="45991"/>
                </a:lnTo>
                <a:lnTo>
                  <a:pt x="647781" y="30925"/>
                </a:lnTo>
                <a:lnTo>
                  <a:pt x="711328" y="19427"/>
                </a:lnTo>
                <a:lnTo>
                  <a:pt x="774478" y="10308"/>
                </a:lnTo>
                <a:lnTo>
                  <a:pt x="805854" y="7137"/>
                </a:lnTo>
                <a:lnTo>
                  <a:pt x="839614" y="4361"/>
                </a:lnTo>
                <a:lnTo>
                  <a:pt x="907927" y="39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250"/>
              </a:lnSpc>
            </a:pP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Freeform 137">
            <a:extLst>
              <a:ext uri="{FF2B5EF4-FFF2-40B4-BE49-F238E27FC236}">
                <a16:creationId xmlns:a16="http://schemas.microsoft.com/office/drawing/2014/main" id="{71E053D8-442B-45AC-89C5-2CE532C8C98D}"/>
              </a:ext>
            </a:extLst>
          </p:cNvPr>
          <p:cNvSpPr>
            <a:spLocks/>
          </p:cNvSpPr>
          <p:nvPr/>
        </p:nvSpPr>
        <p:spPr bwMode="auto">
          <a:xfrm rot="6972129">
            <a:off x="7729943" y="1782621"/>
            <a:ext cx="1024848" cy="1566628"/>
          </a:xfrm>
          <a:custGeom>
            <a:avLst/>
            <a:gdLst>
              <a:gd name="T0" fmla="*/ 1685 w 1749"/>
              <a:gd name="T1" fmla="*/ 1755 h 2611"/>
              <a:gd name="T2" fmla="*/ 1542 w 1749"/>
              <a:gd name="T3" fmla="*/ 1339 h 2611"/>
              <a:gd name="T4" fmla="*/ 1436 w 1749"/>
              <a:gd name="T5" fmla="*/ 1121 h 2611"/>
              <a:gd name="T6" fmla="*/ 1281 w 1749"/>
              <a:gd name="T7" fmla="*/ 842 h 2611"/>
              <a:gd name="T8" fmla="*/ 918 w 1749"/>
              <a:gd name="T9" fmla="*/ 425 h 2611"/>
              <a:gd name="T10" fmla="*/ 649 w 1749"/>
              <a:gd name="T11" fmla="*/ 258 h 2611"/>
              <a:gd name="T12" fmla="*/ 391 w 1749"/>
              <a:gd name="T13" fmla="*/ 185 h 2611"/>
              <a:gd name="T14" fmla="*/ 490 w 1749"/>
              <a:gd name="T15" fmla="*/ 177 h 2611"/>
              <a:gd name="T16" fmla="*/ 938 w 1749"/>
              <a:gd name="T17" fmla="*/ 158 h 2611"/>
              <a:gd name="T18" fmla="*/ 938 w 1749"/>
              <a:gd name="T19" fmla="*/ 106 h 2611"/>
              <a:gd name="T20" fmla="*/ 870 w 1749"/>
              <a:gd name="T21" fmla="*/ 98 h 2611"/>
              <a:gd name="T22" fmla="*/ 835 w 1749"/>
              <a:gd name="T23" fmla="*/ 94 h 2611"/>
              <a:gd name="T24" fmla="*/ 867 w 1749"/>
              <a:gd name="T25" fmla="*/ 88 h 2611"/>
              <a:gd name="T26" fmla="*/ 894 w 1749"/>
              <a:gd name="T27" fmla="*/ 50 h 2611"/>
              <a:gd name="T28" fmla="*/ 866 w 1749"/>
              <a:gd name="T29" fmla="*/ 24 h 2611"/>
              <a:gd name="T30" fmla="*/ 779 w 1749"/>
              <a:gd name="T31" fmla="*/ 22 h 2611"/>
              <a:gd name="T32" fmla="*/ 95 w 1749"/>
              <a:gd name="T33" fmla="*/ 1 h 2611"/>
              <a:gd name="T34" fmla="*/ 62 w 1749"/>
              <a:gd name="T35" fmla="*/ 11 h 2611"/>
              <a:gd name="T36" fmla="*/ 34 w 1749"/>
              <a:gd name="T37" fmla="*/ 30 h 2611"/>
              <a:gd name="T38" fmla="*/ 0 w 1749"/>
              <a:gd name="T39" fmla="*/ 61 h 2611"/>
              <a:gd name="T40" fmla="*/ 220 w 1749"/>
              <a:gd name="T41" fmla="*/ 351 h 2611"/>
              <a:gd name="T42" fmla="*/ 414 w 1749"/>
              <a:gd name="T43" fmla="*/ 573 h 2611"/>
              <a:gd name="T44" fmla="*/ 583 w 1749"/>
              <a:gd name="T45" fmla="*/ 767 h 2611"/>
              <a:gd name="T46" fmla="*/ 616 w 1749"/>
              <a:gd name="T47" fmla="*/ 735 h 2611"/>
              <a:gd name="T48" fmla="*/ 587 w 1749"/>
              <a:gd name="T49" fmla="*/ 700 h 2611"/>
              <a:gd name="T50" fmla="*/ 621 w 1749"/>
              <a:gd name="T51" fmla="*/ 676 h 2611"/>
              <a:gd name="T52" fmla="*/ 670 w 1749"/>
              <a:gd name="T53" fmla="*/ 722 h 2611"/>
              <a:gd name="T54" fmla="*/ 706 w 1749"/>
              <a:gd name="T55" fmla="*/ 685 h 2611"/>
              <a:gd name="T56" fmla="*/ 332 w 1749"/>
              <a:gd name="T57" fmla="*/ 255 h 2611"/>
              <a:gd name="T58" fmla="*/ 432 w 1749"/>
              <a:gd name="T59" fmla="*/ 303 h 2611"/>
              <a:gd name="T60" fmla="*/ 804 w 1749"/>
              <a:gd name="T61" fmla="*/ 604 h 2611"/>
              <a:gd name="T62" fmla="*/ 1027 w 1749"/>
              <a:gd name="T63" fmla="*/ 863 h 2611"/>
              <a:gd name="T64" fmla="*/ 1260 w 1749"/>
              <a:gd name="T65" fmla="*/ 1232 h 2611"/>
              <a:gd name="T66" fmla="*/ 1412 w 1749"/>
              <a:gd name="T67" fmla="*/ 1578 h 2611"/>
              <a:gd name="T68" fmla="*/ 1524 w 1749"/>
              <a:gd name="T69" fmla="*/ 2015 h 2611"/>
              <a:gd name="T70" fmla="*/ 1561 w 1749"/>
              <a:gd name="T71" fmla="*/ 2391 h 2611"/>
              <a:gd name="T72" fmla="*/ 1554 w 1749"/>
              <a:gd name="T73" fmla="*/ 2536 h 2611"/>
              <a:gd name="T74" fmla="*/ 1559 w 1749"/>
              <a:gd name="T75" fmla="*/ 2584 h 2611"/>
              <a:gd name="T76" fmla="*/ 1593 w 1749"/>
              <a:gd name="T77" fmla="*/ 2611 h 2611"/>
              <a:gd name="T78" fmla="*/ 1619 w 1749"/>
              <a:gd name="T79" fmla="*/ 2562 h 2611"/>
              <a:gd name="T80" fmla="*/ 1695 w 1749"/>
              <a:gd name="T81" fmla="*/ 2462 h 2611"/>
              <a:gd name="T82" fmla="*/ 1749 w 1749"/>
              <a:gd name="T83" fmla="*/ 2224 h 2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49" h="2611">
                <a:moveTo>
                  <a:pt x="1732" y="2015"/>
                </a:moveTo>
                <a:lnTo>
                  <a:pt x="1720" y="1928"/>
                </a:lnTo>
                <a:lnTo>
                  <a:pt x="1685" y="1755"/>
                </a:lnTo>
                <a:lnTo>
                  <a:pt x="1638" y="1585"/>
                </a:lnTo>
                <a:lnTo>
                  <a:pt x="1577" y="1419"/>
                </a:lnTo>
                <a:lnTo>
                  <a:pt x="1542" y="1339"/>
                </a:lnTo>
                <a:lnTo>
                  <a:pt x="1502" y="1253"/>
                </a:lnTo>
                <a:lnTo>
                  <a:pt x="1458" y="1170"/>
                </a:lnTo>
                <a:lnTo>
                  <a:pt x="1436" y="1121"/>
                </a:lnTo>
                <a:lnTo>
                  <a:pt x="1413" y="1073"/>
                </a:lnTo>
                <a:lnTo>
                  <a:pt x="1373" y="997"/>
                </a:lnTo>
                <a:lnTo>
                  <a:pt x="1281" y="842"/>
                </a:lnTo>
                <a:lnTo>
                  <a:pt x="1173" y="691"/>
                </a:lnTo>
                <a:lnTo>
                  <a:pt x="1053" y="551"/>
                </a:lnTo>
                <a:lnTo>
                  <a:pt x="918" y="425"/>
                </a:lnTo>
                <a:lnTo>
                  <a:pt x="808" y="343"/>
                </a:lnTo>
                <a:lnTo>
                  <a:pt x="730" y="297"/>
                </a:lnTo>
                <a:lnTo>
                  <a:pt x="649" y="258"/>
                </a:lnTo>
                <a:lnTo>
                  <a:pt x="566" y="225"/>
                </a:lnTo>
                <a:lnTo>
                  <a:pt x="481" y="201"/>
                </a:lnTo>
                <a:lnTo>
                  <a:pt x="391" y="185"/>
                </a:lnTo>
                <a:lnTo>
                  <a:pt x="346" y="181"/>
                </a:lnTo>
                <a:lnTo>
                  <a:pt x="419" y="180"/>
                </a:lnTo>
                <a:lnTo>
                  <a:pt x="490" y="177"/>
                </a:lnTo>
                <a:lnTo>
                  <a:pt x="708" y="170"/>
                </a:lnTo>
                <a:lnTo>
                  <a:pt x="925" y="159"/>
                </a:lnTo>
                <a:lnTo>
                  <a:pt x="938" y="158"/>
                </a:lnTo>
                <a:lnTo>
                  <a:pt x="953" y="142"/>
                </a:lnTo>
                <a:lnTo>
                  <a:pt x="953" y="122"/>
                </a:lnTo>
                <a:lnTo>
                  <a:pt x="938" y="106"/>
                </a:lnTo>
                <a:lnTo>
                  <a:pt x="925" y="103"/>
                </a:lnTo>
                <a:lnTo>
                  <a:pt x="898" y="101"/>
                </a:lnTo>
                <a:lnTo>
                  <a:pt x="870" y="98"/>
                </a:lnTo>
                <a:lnTo>
                  <a:pt x="865" y="97"/>
                </a:lnTo>
                <a:lnTo>
                  <a:pt x="859" y="97"/>
                </a:lnTo>
                <a:lnTo>
                  <a:pt x="835" y="94"/>
                </a:lnTo>
                <a:lnTo>
                  <a:pt x="811" y="93"/>
                </a:lnTo>
                <a:lnTo>
                  <a:pt x="839" y="91"/>
                </a:lnTo>
                <a:lnTo>
                  <a:pt x="867" y="88"/>
                </a:lnTo>
                <a:lnTo>
                  <a:pt x="879" y="85"/>
                </a:lnTo>
                <a:lnTo>
                  <a:pt x="893" y="70"/>
                </a:lnTo>
                <a:lnTo>
                  <a:pt x="894" y="50"/>
                </a:lnTo>
                <a:lnTo>
                  <a:pt x="884" y="35"/>
                </a:lnTo>
                <a:lnTo>
                  <a:pt x="874" y="31"/>
                </a:lnTo>
                <a:lnTo>
                  <a:pt x="866" y="24"/>
                </a:lnTo>
                <a:lnTo>
                  <a:pt x="854" y="23"/>
                </a:lnTo>
                <a:lnTo>
                  <a:pt x="817" y="22"/>
                </a:lnTo>
                <a:lnTo>
                  <a:pt x="779" y="22"/>
                </a:lnTo>
                <a:lnTo>
                  <a:pt x="608" y="10"/>
                </a:lnTo>
                <a:lnTo>
                  <a:pt x="266" y="0"/>
                </a:lnTo>
                <a:lnTo>
                  <a:pt x="95" y="1"/>
                </a:lnTo>
                <a:lnTo>
                  <a:pt x="80" y="2"/>
                </a:lnTo>
                <a:lnTo>
                  <a:pt x="73" y="10"/>
                </a:lnTo>
                <a:lnTo>
                  <a:pt x="62" y="11"/>
                </a:lnTo>
                <a:lnTo>
                  <a:pt x="47" y="24"/>
                </a:lnTo>
                <a:lnTo>
                  <a:pt x="43" y="33"/>
                </a:lnTo>
                <a:lnTo>
                  <a:pt x="34" y="30"/>
                </a:lnTo>
                <a:lnTo>
                  <a:pt x="16" y="32"/>
                </a:lnTo>
                <a:lnTo>
                  <a:pt x="3" y="44"/>
                </a:lnTo>
                <a:lnTo>
                  <a:pt x="0" y="61"/>
                </a:lnTo>
                <a:lnTo>
                  <a:pt x="5" y="70"/>
                </a:lnTo>
                <a:lnTo>
                  <a:pt x="89" y="184"/>
                </a:lnTo>
                <a:lnTo>
                  <a:pt x="220" y="351"/>
                </a:lnTo>
                <a:lnTo>
                  <a:pt x="314" y="457"/>
                </a:lnTo>
                <a:lnTo>
                  <a:pt x="362" y="508"/>
                </a:lnTo>
                <a:lnTo>
                  <a:pt x="414" y="573"/>
                </a:lnTo>
                <a:lnTo>
                  <a:pt x="520" y="698"/>
                </a:lnTo>
                <a:lnTo>
                  <a:pt x="574" y="759"/>
                </a:lnTo>
                <a:lnTo>
                  <a:pt x="583" y="767"/>
                </a:lnTo>
                <a:lnTo>
                  <a:pt x="601" y="766"/>
                </a:lnTo>
                <a:lnTo>
                  <a:pt x="613" y="753"/>
                </a:lnTo>
                <a:lnTo>
                  <a:pt x="616" y="735"/>
                </a:lnTo>
                <a:lnTo>
                  <a:pt x="609" y="724"/>
                </a:lnTo>
                <a:lnTo>
                  <a:pt x="599" y="713"/>
                </a:lnTo>
                <a:lnTo>
                  <a:pt x="587" y="700"/>
                </a:lnTo>
                <a:lnTo>
                  <a:pt x="599" y="701"/>
                </a:lnTo>
                <a:lnTo>
                  <a:pt x="617" y="688"/>
                </a:lnTo>
                <a:lnTo>
                  <a:pt x="621" y="676"/>
                </a:lnTo>
                <a:lnTo>
                  <a:pt x="640" y="696"/>
                </a:lnTo>
                <a:lnTo>
                  <a:pt x="660" y="715"/>
                </a:lnTo>
                <a:lnTo>
                  <a:pt x="670" y="722"/>
                </a:lnTo>
                <a:lnTo>
                  <a:pt x="691" y="720"/>
                </a:lnTo>
                <a:lnTo>
                  <a:pt x="705" y="706"/>
                </a:lnTo>
                <a:lnTo>
                  <a:pt x="706" y="685"/>
                </a:lnTo>
                <a:lnTo>
                  <a:pt x="700" y="675"/>
                </a:lnTo>
                <a:lnTo>
                  <a:pt x="516" y="465"/>
                </a:lnTo>
                <a:lnTo>
                  <a:pt x="332" y="255"/>
                </a:lnTo>
                <a:lnTo>
                  <a:pt x="346" y="260"/>
                </a:lnTo>
                <a:lnTo>
                  <a:pt x="360" y="267"/>
                </a:lnTo>
                <a:lnTo>
                  <a:pt x="432" y="303"/>
                </a:lnTo>
                <a:lnTo>
                  <a:pt x="565" y="390"/>
                </a:lnTo>
                <a:lnTo>
                  <a:pt x="688" y="492"/>
                </a:lnTo>
                <a:lnTo>
                  <a:pt x="804" y="604"/>
                </a:lnTo>
                <a:lnTo>
                  <a:pt x="858" y="662"/>
                </a:lnTo>
                <a:lnTo>
                  <a:pt x="916" y="727"/>
                </a:lnTo>
                <a:lnTo>
                  <a:pt x="1027" y="863"/>
                </a:lnTo>
                <a:lnTo>
                  <a:pt x="1128" y="1006"/>
                </a:lnTo>
                <a:lnTo>
                  <a:pt x="1220" y="1156"/>
                </a:lnTo>
                <a:lnTo>
                  <a:pt x="1260" y="1232"/>
                </a:lnTo>
                <a:lnTo>
                  <a:pt x="1295" y="1300"/>
                </a:lnTo>
                <a:lnTo>
                  <a:pt x="1357" y="1438"/>
                </a:lnTo>
                <a:lnTo>
                  <a:pt x="1412" y="1578"/>
                </a:lnTo>
                <a:lnTo>
                  <a:pt x="1457" y="1722"/>
                </a:lnTo>
                <a:lnTo>
                  <a:pt x="1494" y="1869"/>
                </a:lnTo>
                <a:lnTo>
                  <a:pt x="1524" y="2015"/>
                </a:lnTo>
                <a:lnTo>
                  <a:pt x="1545" y="2166"/>
                </a:lnTo>
                <a:lnTo>
                  <a:pt x="1558" y="2315"/>
                </a:lnTo>
                <a:lnTo>
                  <a:pt x="1561" y="2391"/>
                </a:lnTo>
                <a:lnTo>
                  <a:pt x="1558" y="2459"/>
                </a:lnTo>
                <a:lnTo>
                  <a:pt x="1553" y="2526"/>
                </a:lnTo>
                <a:lnTo>
                  <a:pt x="1554" y="2536"/>
                </a:lnTo>
                <a:lnTo>
                  <a:pt x="1561" y="2544"/>
                </a:lnTo>
                <a:lnTo>
                  <a:pt x="1559" y="2565"/>
                </a:lnTo>
                <a:lnTo>
                  <a:pt x="1559" y="2584"/>
                </a:lnTo>
                <a:lnTo>
                  <a:pt x="1561" y="2596"/>
                </a:lnTo>
                <a:lnTo>
                  <a:pt x="1574" y="2609"/>
                </a:lnTo>
                <a:lnTo>
                  <a:pt x="1593" y="2611"/>
                </a:lnTo>
                <a:lnTo>
                  <a:pt x="1610" y="2602"/>
                </a:lnTo>
                <a:lnTo>
                  <a:pt x="1614" y="2592"/>
                </a:lnTo>
                <a:lnTo>
                  <a:pt x="1619" y="2562"/>
                </a:lnTo>
                <a:lnTo>
                  <a:pt x="1624" y="2534"/>
                </a:lnTo>
                <a:lnTo>
                  <a:pt x="1653" y="2513"/>
                </a:lnTo>
                <a:lnTo>
                  <a:pt x="1695" y="2462"/>
                </a:lnTo>
                <a:lnTo>
                  <a:pt x="1724" y="2402"/>
                </a:lnTo>
                <a:lnTo>
                  <a:pt x="1741" y="2333"/>
                </a:lnTo>
                <a:lnTo>
                  <a:pt x="1749" y="2224"/>
                </a:lnTo>
                <a:lnTo>
                  <a:pt x="1739" y="2079"/>
                </a:lnTo>
                <a:lnTo>
                  <a:pt x="1732" y="2015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5" name="Freeform 137">
            <a:extLst>
              <a:ext uri="{FF2B5EF4-FFF2-40B4-BE49-F238E27FC236}">
                <a16:creationId xmlns:a16="http://schemas.microsoft.com/office/drawing/2014/main" id="{52E2A340-2A95-4F8B-9DF6-D42F487F1788}"/>
              </a:ext>
            </a:extLst>
          </p:cNvPr>
          <p:cNvSpPr>
            <a:spLocks/>
          </p:cNvSpPr>
          <p:nvPr/>
        </p:nvSpPr>
        <p:spPr bwMode="auto">
          <a:xfrm rot="3227567" flipH="1">
            <a:off x="3348126" y="1089105"/>
            <a:ext cx="1304364" cy="1392048"/>
          </a:xfrm>
          <a:custGeom>
            <a:avLst/>
            <a:gdLst>
              <a:gd name="T0" fmla="*/ 1685 w 1749"/>
              <a:gd name="T1" fmla="*/ 1755 h 2611"/>
              <a:gd name="T2" fmla="*/ 1542 w 1749"/>
              <a:gd name="T3" fmla="*/ 1339 h 2611"/>
              <a:gd name="T4" fmla="*/ 1436 w 1749"/>
              <a:gd name="T5" fmla="*/ 1121 h 2611"/>
              <a:gd name="T6" fmla="*/ 1281 w 1749"/>
              <a:gd name="T7" fmla="*/ 842 h 2611"/>
              <a:gd name="T8" fmla="*/ 918 w 1749"/>
              <a:gd name="T9" fmla="*/ 425 h 2611"/>
              <a:gd name="T10" fmla="*/ 649 w 1749"/>
              <a:gd name="T11" fmla="*/ 258 h 2611"/>
              <a:gd name="T12" fmla="*/ 391 w 1749"/>
              <a:gd name="T13" fmla="*/ 185 h 2611"/>
              <a:gd name="T14" fmla="*/ 490 w 1749"/>
              <a:gd name="T15" fmla="*/ 177 h 2611"/>
              <a:gd name="T16" fmla="*/ 938 w 1749"/>
              <a:gd name="T17" fmla="*/ 158 h 2611"/>
              <a:gd name="T18" fmla="*/ 938 w 1749"/>
              <a:gd name="T19" fmla="*/ 106 h 2611"/>
              <a:gd name="T20" fmla="*/ 870 w 1749"/>
              <a:gd name="T21" fmla="*/ 98 h 2611"/>
              <a:gd name="T22" fmla="*/ 835 w 1749"/>
              <a:gd name="T23" fmla="*/ 94 h 2611"/>
              <a:gd name="T24" fmla="*/ 867 w 1749"/>
              <a:gd name="T25" fmla="*/ 88 h 2611"/>
              <a:gd name="T26" fmla="*/ 894 w 1749"/>
              <a:gd name="T27" fmla="*/ 50 h 2611"/>
              <a:gd name="T28" fmla="*/ 866 w 1749"/>
              <a:gd name="T29" fmla="*/ 24 h 2611"/>
              <a:gd name="T30" fmla="*/ 779 w 1749"/>
              <a:gd name="T31" fmla="*/ 22 h 2611"/>
              <a:gd name="T32" fmla="*/ 95 w 1749"/>
              <a:gd name="T33" fmla="*/ 1 h 2611"/>
              <a:gd name="T34" fmla="*/ 62 w 1749"/>
              <a:gd name="T35" fmla="*/ 11 h 2611"/>
              <a:gd name="T36" fmla="*/ 34 w 1749"/>
              <a:gd name="T37" fmla="*/ 30 h 2611"/>
              <a:gd name="T38" fmla="*/ 0 w 1749"/>
              <a:gd name="T39" fmla="*/ 61 h 2611"/>
              <a:gd name="T40" fmla="*/ 220 w 1749"/>
              <a:gd name="T41" fmla="*/ 351 h 2611"/>
              <a:gd name="T42" fmla="*/ 414 w 1749"/>
              <a:gd name="T43" fmla="*/ 573 h 2611"/>
              <a:gd name="T44" fmla="*/ 583 w 1749"/>
              <a:gd name="T45" fmla="*/ 767 h 2611"/>
              <a:gd name="T46" fmla="*/ 616 w 1749"/>
              <a:gd name="T47" fmla="*/ 735 h 2611"/>
              <a:gd name="T48" fmla="*/ 587 w 1749"/>
              <a:gd name="T49" fmla="*/ 700 h 2611"/>
              <a:gd name="T50" fmla="*/ 621 w 1749"/>
              <a:gd name="T51" fmla="*/ 676 h 2611"/>
              <a:gd name="T52" fmla="*/ 670 w 1749"/>
              <a:gd name="T53" fmla="*/ 722 h 2611"/>
              <a:gd name="T54" fmla="*/ 706 w 1749"/>
              <a:gd name="T55" fmla="*/ 685 h 2611"/>
              <a:gd name="T56" fmla="*/ 332 w 1749"/>
              <a:gd name="T57" fmla="*/ 255 h 2611"/>
              <a:gd name="T58" fmla="*/ 432 w 1749"/>
              <a:gd name="T59" fmla="*/ 303 h 2611"/>
              <a:gd name="T60" fmla="*/ 804 w 1749"/>
              <a:gd name="T61" fmla="*/ 604 h 2611"/>
              <a:gd name="T62" fmla="*/ 1027 w 1749"/>
              <a:gd name="T63" fmla="*/ 863 h 2611"/>
              <a:gd name="T64" fmla="*/ 1260 w 1749"/>
              <a:gd name="T65" fmla="*/ 1232 h 2611"/>
              <a:gd name="T66" fmla="*/ 1412 w 1749"/>
              <a:gd name="T67" fmla="*/ 1578 h 2611"/>
              <a:gd name="T68" fmla="*/ 1524 w 1749"/>
              <a:gd name="T69" fmla="*/ 2015 h 2611"/>
              <a:gd name="T70" fmla="*/ 1561 w 1749"/>
              <a:gd name="T71" fmla="*/ 2391 h 2611"/>
              <a:gd name="T72" fmla="*/ 1554 w 1749"/>
              <a:gd name="T73" fmla="*/ 2536 h 2611"/>
              <a:gd name="T74" fmla="*/ 1559 w 1749"/>
              <a:gd name="T75" fmla="*/ 2584 h 2611"/>
              <a:gd name="T76" fmla="*/ 1593 w 1749"/>
              <a:gd name="T77" fmla="*/ 2611 h 2611"/>
              <a:gd name="T78" fmla="*/ 1619 w 1749"/>
              <a:gd name="T79" fmla="*/ 2562 h 2611"/>
              <a:gd name="T80" fmla="*/ 1695 w 1749"/>
              <a:gd name="T81" fmla="*/ 2462 h 2611"/>
              <a:gd name="T82" fmla="*/ 1749 w 1749"/>
              <a:gd name="T83" fmla="*/ 2224 h 2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49" h="2611">
                <a:moveTo>
                  <a:pt x="1732" y="2015"/>
                </a:moveTo>
                <a:lnTo>
                  <a:pt x="1720" y="1928"/>
                </a:lnTo>
                <a:lnTo>
                  <a:pt x="1685" y="1755"/>
                </a:lnTo>
                <a:lnTo>
                  <a:pt x="1638" y="1585"/>
                </a:lnTo>
                <a:lnTo>
                  <a:pt x="1577" y="1419"/>
                </a:lnTo>
                <a:lnTo>
                  <a:pt x="1542" y="1339"/>
                </a:lnTo>
                <a:lnTo>
                  <a:pt x="1502" y="1253"/>
                </a:lnTo>
                <a:lnTo>
                  <a:pt x="1458" y="1170"/>
                </a:lnTo>
                <a:lnTo>
                  <a:pt x="1436" y="1121"/>
                </a:lnTo>
                <a:lnTo>
                  <a:pt x="1413" y="1073"/>
                </a:lnTo>
                <a:lnTo>
                  <a:pt x="1373" y="997"/>
                </a:lnTo>
                <a:lnTo>
                  <a:pt x="1281" y="842"/>
                </a:lnTo>
                <a:lnTo>
                  <a:pt x="1173" y="691"/>
                </a:lnTo>
                <a:lnTo>
                  <a:pt x="1053" y="551"/>
                </a:lnTo>
                <a:lnTo>
                  <a:pt x="918" y="425"/>
                </a:lnTo>
                <a:lnTo>
                  <a:pt x="808" y="343"/>
                </a:lnTo>
                <a:lnTo>
                  <a:pt x="730" y="297"/>
                </a:lnTo>
                <a:lnTo>
                  <a:pt x="649" y="258"/>
                </a:lnTo>
                <a:lnTo>
                  <a:pt x="566" y="225"/>
                </a:lnTo>
                <a:lnTo>
                  <a:pt x="481" y="201"/>
                </a:lnTo>
                <a:lnTo>
                  <a:pt x="391" y="185"/>
                </a:lnTo>
                <a:lnTo>
                  <a:pt x="346" y="181"/>
                </a:lnTo>
                <a:lnTo>
                  <a:pt x="419" y="180"/>
                </a:lnTo>
                <a:lnTo>
                  <a:pt x="490" y="177"/>
                </a:lnTo>
                <a:lnTo>
                  <a:pt x="708" y="170"/>
                </a:lnTo>
                <a:lnTo>
                  <a:pt x="925" y="159"/>
                </a:lnTo>
                <a:lnTo>
                  <a:pt x="938" y="158"/>
                </a:lnTo>
                <a:lnTo>
                  <a:pt x="953" y="142"/>
                </a:lnTo>
                <a:lnTo>
                  <a:pt x="953" y="122"/>
                </a:lnTo>
                <a:lnTo>
                  <a:pt x="938" y="106"/>
                </a:lnTo>
                <a:lnTo>
                  <a:pt x="925" y="103"/>
                </a:lnTo>
                <a:lnTo>
                  <a:pt x="898" y="101"/>
                </a:lnTo>
                <a:lnTo>
                  <a:pt x="870" y="98"/>
                </a:lnTo>
                <a:lnTo>
                  <a:pt x="865" y="97"/>
                </a:lnTo>
                <a:lnTo>
                  <a:pt x="859" y="97"/>
                </a:lnTo>
                <a:lnTo>
                  <a:pt x="835" y="94"/>
                </a:lnTo>
                <a:lnTo>
                  <a:pt x="811" y="93"/>
                </a:lnTo>
                <a:lnTo>
                  <a:pt x="839" y="91"/>
                </a:lnTo>
                <a:lnTo>
                  <a:pt x="867" y="88"/>
                </a:lnTo>
                <a:lnTo>
                  <a:pt x="879" y="85"/>
                </a:lnTo>
                <a:lnTo>
                  <a:pt x="893" y="70"/>
                </a:lnTo>
                <a:lnTo>
                  <a:pt x="894" y="50"/>
                </a:lnTo>
                <a:lnTo>
                  <a:pt x="884" y="35"/>
                </a:lnTo>
                <a:lnTo>
                  <a:pt x="874" y="31"/>
                </a:lnTo>
                <a:lnTo>
                  <a:pt x="866" y="24"/>
                </a:lnTo>
                <a:lnTo>
                  <a:pt x="854" y="23"/>
                </a:lnTo>
                <a:lnTo>
                  <a:pt x="817" y="22"/>
                </a:lnTo>
                <a:lnTo>
                  <a:pt x="779" y="22"/>
                </a:lnTo>
                <a:lnTo>
                  <a:pt x="608" y="10"/>
                </a:lnTo>
                <a:lnTo>
                  <a:pt x="266" y="0"/>
                </a:lnTo>
                <a:lnTo>
                  <a:pt x="95" y="1"/>
                </a:lnTo>
                <a:lnTo>
                  <a:pt x="80" y="2"/>
                </a:lnTo>
                <a:lnTo>
                  <a:pt x="73" y="10"/>
                </a:lnTo>
                <a:lnTo>
                  <a:pt x="62" y="11"/>
                </a:lnTo>
                <a:lnTo>
                  <a:pt x="47" y="24"/>
                </a:lnTo>
                <a:lnTo>
                  <a:pt x="43" y="33"/>
                </a:lnTo>
                <a:lnTo>
                  <a:pt x="34" y="30"/>
                </a:lnTo>
                <a:lnTo>
                  <a:pt x="16" y="32"/>
                </a:lnTo>
                <a:lnTo>
                  <a:pt x="3" y="44"/>
                </a:lnTo>
                <a:lnTo>
                  <a:pt x="0" y="61"/>
                </a:lnTo>
                <a:lnTo>
                  <a:pt x="5" y="70"/>
                </a:lnTo>
                <a:lnTo>
                  <a:pt x="89" y="184"/>
                </a:lnTo>
                <a:lnTo>
                  <a:pt x="220" y="351"/>
                </a:lnTo>
                <a:lnTo>
                  <a:pt x="314" y="457"/>
                </a:lnTo>
                <a:lnTo>
                  <a:pt x="362" y="508"/>
                </a:lnTo>
                <a:lnTo>
                  <a:pt x="414" y="573"/>
                </a:lnTo>
                <a:lnTo>
                  <a:pt x="520" y="698"/>
                </a:lnTo>
                <a:lnTo>
                  <a:pt x="574" y="759"/>
                </a:lnTo>
                <a:lnTo>
                  <a:pt x="583" y="767"/>
                </a:lnTo>
                <a:lnTo>
                  <a:pt x="601" y="766"/>
                </a:lnTo>
                <a:lnTo>
                  <a:pt x="613" y="753"/>
                </a:lnTo>
                <a:lnTo>
                  <a:pt x="616" y="735"/>
                </a:lnTo>
                <a:lnTo>
                  <a:pt x="609" y="724"/>
                </a:lnTo>
                <a:lnTo>
                  <a:pt x="599" y="713"/>
                </a:lnTo>
                <a:lnTo>
                  <a:pt x="587" y="700"/>
                </a:lnTo>
                <a:lnTo>
                  <a:pt x="599" y="701"/>
                </a:lnTo>
                <a:lnTo>
                  <a:pt x="617" y="688"/>
                </a:lnTo>
                <a:lnTo>
                  <a:pt x="621" y="676"/>
                </a:lnTo>
                <a:lnTo>
                  <a:pt x="640" y="696"/>
                </a:lnTo>
                <a:lnTo>
                  <a:pt x="660" y="715"/>
                </a:lnTo>
                <a:lnTo>
                  <a:pt x="670" y="722"/>
                </a:lnTo>
                <a:lnTo>
                  <a:pt x="691" y="720"/>
                </a:lnTo>
                <a:lnTo>
                  <a:pt x="705" y="706"/>
                </a:lnTo>
                <a:lnTo>
                  <a:pt x="706" y="685"/>
                </a:lnTo>
                <a:lnTo>
                  <a:pt x="700" y="675"/>
                </a:lnTo>
                <a:lnTo>
                  <a:pt x="516" y="465"/>
                </a:lnTo>
                <a:lnTo>
                  <a:pt x="332" y="255"/>
                </a:lnTo>
                <a:lnTo>
                  <a:pt x="346" y="260"/>
                </a:lnTo>
                <a:lnTo>
                  <a:pt x="360" y="267"/>
                </a:lnTo>
                <a:lnTo>
                  <a:pt x="432" y="303"/>
                </a:lnTo>
                <a:lnTo>
                  <a:pt x="565" y="390"/>
                </a:lnTo>
                <a:lnTo>
                  <a:pt x="688" y="492"/>
                </a:lnTo>
                <a:lnTo>
                  <a:pt x="804" y="604"/>
                </a:lnTo>
                <a:lnTo>
                  <a:pt x="858" y="662"/>
                </a:lnTo>
                <a:lnTo>
                  <a:pt x="916" y="727"/>
                </a:lnTo>
                <a:lnTo>
                  <a:pt x="1027" y="863"/>
                </a:lnTo>
                <a:lnTo>
                  <a:pt x="1128" y="1006"/>
                </a:lnTo>
                <a:lnTo>
                  <a:pt x="1220" y="1156"/>
                </a:lnTo>
                <a:lnTo>
                  <a:pt x="1260" y="1232"/>
                </a:lnTo>
                <a:lnTo>
                  <a:pt x="1295" y="1300"/>
                </a:lnTo>
                <a:lnTo>
                  <a:pt x="1357" y="1438"/>
                </a:lnTo>
                <a:lnTo>
                  <a:pt x="1412" y="1578"/>
                </a:lnTo>
                <a:lnTo>
                  <a:pt x="1457" y="1722"/>
                </a:lnTo>
                <a:lnTo>
                  <a:pt x="1494" y="1869"/>
                </a:lnTo>
                <a:lnTo>
                  <a:pt x="1524" y="2015"/>
                </a:lnTo>
                <a:lnTo>
                  <a:pt x="1545" y="2166"/>
                </a:lnTo>
                <a:lnTo>
                  <a:pt x="1558" y="2315"/>
                </a:lnTo>
                <a:lnTo>
                  <a:pt x="1561" y="2391"/>
                </a:lnTo>
                <a:lnTo>
                  <a:pt x="1558" y="2459"/>
                </a:lnTo>
                <a:lnTo>
                  <a:pt x="1553" y="2526"/>
                </a:lnTo>
                <a:lnTo>
                  <a:pt x="1554" y="2536"/>
                </a:lnTo>
                <a:lnTo>
                  <a:pt x="1561" y="2544"/>
                </a:lnTo>
                <a:lnTo>
                  <a:pt x="1559" y="2565"/>
                </a:lnTo>
                <a:lnTo>
                  <a:pt x="1559" y="2584"/>
                </a:lnTo>
                <a:lnTo>
                  <a:pt x="1561" y="2596"/>
                </a:lnTo>
                <a:lnTo>
                  <a:pt x="1574" y="2609"/>
                </a:lnTo>
                <a:lnTo>
                  <a:pt x="1593" y="2611"/>
                </a:lnTo>
                <a:lnTo>
                  <a:pt x="1610" y="2602"/>
                </a:lnTo>
                <a:lnTo>
                  <a:pt x="1614" y="2592"/>
                </a:lnTo>
                <a:lnTo>
                  <a:pt x="1619" y="2562"/>
                </a:lnTo>
                <a:lnTo>
                  <a:pt x="1624" y="2534"/>
                </a:lnTo>
                <a:lnTo>
                  <a:pt x="1653" y="2513"/>
                </a:lnTo>
                <a:lnTo>
                  <a:pt x="1695" y="2462"/>
                </a:lnTo>
                <a:lnTo>
                  <a:pt x="1724" y="2402"/>
                </a:lnTo>
                <a:lnTo>
                  <a:pt x="1741" y="2333"/>
                </a:lnTo>
                <a:lnTo>
                  <a:pt x="1749" y="2224"/>
                </a:lnTo>
                <a:lnTo>
                  <a:pt x="1739" y="2079"/>
                </a:lnTo>
                <a:lnTo>
                  <a:pt x="1732" y="2015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C17FED-CB4D-487D-8BCE-A37C4DC5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64833"/>
              </p:ext>
            </p:extLst>
          </p:nvPr>
        </p:nvGraphicFramePr>
        <p:xfrm>
          <a:off x="561192" y="3504302"/>
          <a:ext cx="2866571" cy="3174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571">
                  <a:extLst>
                    <a:ext uri="{9D8B030D-6E8A-4147-A177-3AD203B41FA5}">
                      <a16:colId xmlns:a16="http://schemas.microsoft.com/office/drawing/2014/main" val="3829656249"/>
                    </a:ext>
                  </a:extLst>
                </a:gridCol>
              </a:tblGrid>
              <a:tr h="36422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1</a:t>
                      </a:r>
                      <a:endParaRPr lang="th-TH" sz="2800" dirty="0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8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047"/>
                  </a:ext>
                </a:extLst>
              </a:tr>
              <a:tr h="265604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th-TH" sz="2000" dirty="0">
                        <a:latin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 big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kind of robot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is too big and too much current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a lot of motor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 specific function</a:t>
                      </a:r>
                    </a:p>
                    <a:p>
                      <a:endParaRPr lang="th-TH" sz="2000" dirty="0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68705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01232BB-5916-4A5B-99C9-5E20CF1AC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52891"/>
              </p:ext>
            </p:extLst>
          </p:nvPr>
        </p:nvGraphicFramePr>
        <p:xfrm>
          <a:off x="4703097" y="3504302"/>
          <a:ext cx="2866571" cy="317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571">
                  <a:extLst>
                    <a:ext uri="{9D8B030D-6E8A-4147-A177-3AD203B41FA5}">
                      <a16:colId xmlns:a16="http://schemas.microsoft.com/office/drawing/2014/main" val="3829656249"/>
                    </a:ext>
                  </a:extLst>
                </a:gridCol>
              </a:tblGrid>
              <a:tr h="3166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2</a:t>
                      </a:r>
                      <a:endParaRPr lang="th-TH" sz="2800" dirty="0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B0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047"/>
                  </a:ext>
                </a:extLst>
              </a:tr>
              <a:tr h="265451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th-TH" sz="2000" dirty="0">
                        <a:latin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flexible to work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are still specific function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th-TH" dirty="0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68705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C3C5D96-EB0B-40BF-AD04-EC9C6311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55024"/>
              </p:ext>
            </p:extLst>
          </p:nvPr>
        </p:nvGraphicFramePr>
        <p:xfrm>
          <a:off x="8928697" y="3502791"/>
          <a:ext cx="2866571" cy="3186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571">
                  <a:extLst>
                    <a:ext uri="{9D8B030D-6E8A-4147-A177-3AD203B41FA5}">
                      <a16:colId xmlns:a16="http://schemas.microsoft.com/office/drawing/2014/main" val="3829656249"/>
                    </a:ext>
                  </a:extLst>
                </a:gridCol>
              </a:tblGrid>
              <a:tr h="352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3</a:t>
                      </a:r>
                      <a:endParaRPr lang="th-TH" sz="2800" dirty="0">
                        <a:latin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8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047"/>
                  </a:ext>
                </a:extLst>
              </a:tr>
              <a:tr h="266801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 </a:t>
                      </a:r>
                      <a:endParaRPr lang="th-TH" sz="2000" dirty="0">
                        <a:latin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robot can be use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 board will support all type of robot</a:t>
                      </a:r>
                      <a:endParaRPr lang="th-TH" sz="2000" dirty="0">
                        <a:latin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68705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5AA99FE-E641-4D0D-A8CA-25A4F4AE2A96}"/>
              </a:ext>
            </a:extLst>
          </p:cNvPr>
          <p:cNvSpPr txBox="1"/>
          <p:nvPr/>
        </p:nvSpPr>
        <p:spPr>
          <a:xfrm>
            <a:off x="416060" y="131263"/>
            <a:ext cx="4026851" cy="923330"/>
          </a:xfrm>
          <a:prstGeom prst="rect">
            <a:avLst/>
          </a:prstGeom>
          <a:solidFill>
            <a:srgbClr val="22888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Robot Design</a:t>
            </a:r>
          </a:p>
        </p:txBody>
      </p:sp>
      <p:pic>
        <p:nvPicPr>
          <p:cNvPr id="5" name="Picture 4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91604E09-E46D-4D4A-AA21-C16FD0B58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769" y="1462135"/>
            <a:ext cx="1999238" cy="149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B367D2-C739-4476-B788-6FD08F52BEED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42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38CF76F-D908-4059-B16E-619CB6ED5B54}"/>
              </a:ext>
            </a:extLst>
          </p:cNvPr>
          <p:cNvSpPr/>
          <p:nvPr/>
        </p:nvSpPr>
        <p:spPr>
          <a:xfrm>
            <a:off x="6293679" y="1138989"/>
            <a:ext cx="5679705" cy="4771666"/>
          </a:xfrm>
          <a:prstGeom prst="roundRect">
            <a:avLst/>
          </a:prstGeom>
          <a:noFill/>
          <a:ln w="76200" cap="flat" cmpd="sng" algn="ctr">
            <a:solidFill>
              <a:srgbClr val="F68070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0AB0CE-F5D7-4F36-AE6B-FCE28DFA8072}"/>
              </a:ext>
            </a:extLst>
          </p:cNvPr>
          <p:cNvSpPr/>
          <p:nvPr/>
        </p:nvSpPr>
        <p:spPr>
          <a:xfrm>
            <a:off x="3005466" y="1927030"/>
            <a:ext cx="2362274" cy="3083270"/>
          </a:xfrm>
          <a:prstGeom prst="roundRect">
            <a:avLst/>
          </a:prstGeom>
          <a:noFill/>
          <a:ln w="76200" cap="flat" cmpd="sng" algn="ctr">
            <a:solidFill>
              <a:srgbClr val="9F4C55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268D31-B246-4CCD-A162-D162F2D3C8CA}"/>
              </a:ext>
            </a:extLst>
          </p:cNvPr>
          <p:cNvSpPr/>
          <p:nvPr/>
        </p:nvSpPr>
        <p:spPr>
          <a:xfrm>
            <a:off x="201792" y="2082286"/>
            <a:ext cx="1835498" cy="2848296"/>
          </a:xfrm>
          <a:prstGeom prst="roundRect">
            <a:avLst/>
          </a:prstGeom>
          <a:noFill/>
          <a:ln w="76200" cap="flat" cmpd="sng" algn="ctr">
            <a:solidFill>
              <a:srgbClr val="93B055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D1E558E1-4B14-4E1A-AAC5-72C4F0267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855" b="94487" l="13115" r="83458">
                        <a14:backgroundMark x1="21908" y1="28637" x2="21311" y2="38132"/>
                        <a14:backgroundMark x1="18629" y1="24962" x2="23398" y2="39204"/>
                        <a14:backgroundMark x1="21311" y1="45789" x2="19672" y2="26646"/>
                        <a14:backgroundMark x1="13711" y1="28637" x2="18331" y2="27718"/>
                        <a14:backgroundMark x1="16095" y1="40582" x2="22057" y2="43032"/>
                        <a14:backgroundMark x1="15648" y1="46708" x2="26677" y2="45789"/>
                        <a14:backgroundMark x1="16692" y1="25268" x2="27124" y2="25421"/>
                        <a14:backgroundMark x1="26080" y1="36294" x2="26677" y2="35069"/>
                        <a14:backgroundMark x1="26677" y1="35069" x2="26677" y2="35069"/>
                        <a14:backgroundMark x1="26677" y1="35069" x2="26677" y2="35069"/>
                        <a14:backgroundMark x1="27124" y1="32312" x2="27124" y2="37672"/>
                        <a14:backgroundMark x1="76006" y1="20521" x2="76751" y2="50077"/>
                        <a14:backgroundMark x1="69449" y1="25421" x2="78689" y2="25421"/>
                        <a14:backgroundMark x1="69747" y1="31394" x2="81371" y2="31394"/>
                        <a14:backgroundMark x1="69896" y1="35222" x2="69896" y2="35222"/>
                        <a14:backgroundMark x1="69449" y1="32006" x2="69449" y2="37672"/>
                        <a14:backgroundMark x1="74963" y1="58040" x2="74665" y2="84227"/>
                        <a14:backgroundMark x1="68405" y1="71057" x2="83308" y2="70750"/>
                        <a14:backgroundMark x1="15201" y1="70444" x2="27571" y2="69832"/>
                      </a14:backgroundRemoval>
                    </a14:imgEffect>
                  </a14:imgLayer>
                </a14:imgProps>
              </a:ext>
            </a:extLst>
          </a:blip>
          <a:srcRect l="20017" t="12659" r="18840" b="4313"/>
          <a:stretch/>
        </p:blipFill>
        <p:spPr>
          <a:xfrm>
            <a:off x="266742" y="2266031"/>
            <a:ext cx="1860911" cy="2457450"/>
          </a:xfrm>
          <a:prstGeom prst="rect">
            <a:avLst/>
          </a:prstGeom>
        </p:spPr>
      </p:pic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id="{541A335F-24C5-403E-9626-16D66FC58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56" b="98280" l="6211" r="94410">
                        <a14:foregroundMark x1="12422" y1="20430" x2="16356" y2="50108"/>
                        <a14:foregroundMark x1="16356" y1="50108" x2="16356" y2="50108"/>
                        <a14:foregroundMark x1="20704" y1="20430" x2="55487" y2="15914"/>
                        <a14:foregroundMark x1="55487" y1="15914" x2="55487" y2="15914"/>
                        <a14:foregroundMark x1="16356" y1="12043" x2="35197" y2="8602"/>
                        <a14:foregroundMark x1="35197" y1="8602" x2="62526" y2="8602"/>
                        <a14:foregroundMark x1="87785" y1="86882" x2="91718" y2="42796"/>
                        <a14:foregroundMark x1="83023" y1="16344" x2="93582" y2="54409"/>
                        <a14:foregroundMark x1="93582" y1="54409" x2="93582" y2="54409"/>
                        <a14:foregroundMark x1="7039" y1="5376" x2="7039" y2="5376"/>
                        <a14:foregroundMark x1="7039" y1="5376" x2="7039" y2="5376"/>
                        <a14:foregroundMark x1="12008" y1="3656" x2="23810" y2="4946"/>
                        <a14:foregroundMark x1="23810" y1="4946" x2="23810" y2="4946"/>
                        <a14:foregroundMark x1="30228" y1="5376" x2="53002" y2="5376"/>
                        <a14:foregroundMark x1="62319" y1="5806" x2="77847" y2="7527"/>
                        <a14:foregroundMark x1="77847" y1="7527" x2="77847" y2="7527"/>
                        <a14:foregroundMark x1="84265" y1="14624" x2="91097" y2="28172"/>
                        <a14:foregroundMark x1="91925" y1="23441" x2="94410" y2="9247"/>
                        <a14:foregroundMark x1="94410" y1="9247" x2="94410" y2="9247"/>
                        <a14:foregroundMark x1="78882" y1="3656" x2="79296" y2="10108"/>
                        <a14:foregroundMark x1="79296" y1="10108" x2="79296" y2="10108"/>
                        <a14:foregroundMark x1="7039" y1="16774" x2="10766" y2="39140"/>
                        <a14:foregroundMark x1="7453" y1="43011" x2="10766" y2="78710"/>
                        <a14:foregroundMark x1="10766" y1="78710" x2="10766" y2="78710"/>
                        <a14:foregroundMark x1="10766" y1="81290" x2="26087" y2="82151"/>
                        <a14:foregroundMark x1="26087" y1="82151" x2="26087" y2="82151"/>
                        <a14:foregroundMark x1="27329" y1="92688" x2="58178" y2="86882"/>
                        <a14:foregroundMark x1="58178" y1="86882" x2="58178" y2="86882"/>
                        <a14:foregroundMark x1="48064" y1="97580" x2="72050" y2="95699"/>
                        <a14:foregroundMark x1="72050" y1="95699" x2="72050" y2="95699"/>
                        <a14:foregroundMark x1="41822" y1="97204" x2="41822" y2="97204"/>
                        <a14:foregroundMark x1="41822" y1="97204" x2="41822" y2="97204"/>
                        <a14:foregroundMark x1="40326" y1="95652" x2="34990" y2="94194"/>
                        <a14:foregroundMark x1="46791" y1="97419" x2="41745" y2="96040"/>
                        <a14:foregroundMark x1="14700" y1="82366" x2="19048" y2="76129"/>
                        <a14:foregroundMark x1="14700" y1="21720" x2="18841" y2="19355"/>
                        <a14:foregroundMark x1="7867" y1="22796" x2="19462" y2="11828"/>
                        <a14:backgroundMark x1="42029" y1="99355" x2="42029" y2="99355"/>
                        <a14:backgroundMark x1="42029" y1="99355" x2="42029" y2="99355"/>
                        <a14:backgroundMark x1="39545" y1="98280" x2="39545" y2="98280"/>
                        <a14:backgroundMark x1="39545" y1="98280" x2="39545" y2="98280"/>
                        <a14:backgroundMark x1="47232" y1="98257" x2="47619" y2="98280"/>
                        <a14:backgroundMark x1="47619" y1="98280" x2="47619" y2="98280"/>
                        <a14:backgroundMark x1="38716" y1="98280" x2="40373" y2="98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928" y="3588658"/>
            <a:ext cx="1689639" cy="1626671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2D491FB9-6B20-4495-A034-FBA41F478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392" b="95464" l="5455" r="94141">
                        <a14:foregroundMark x1="20000" y1="6392" x2="20000" y2="6392"/>
                        <a14:foregroundMark x1="21414" y1="7629" x2="42222" y2="7629"/>
                        <a14:foregroundMark x1="42222" y1="7629" x2="48485" y2="7629"/>
                        <a14:foregroundMark x1="48485" y1="7629" x2="48485" y2="7629"/>
                        <a14:foregroundMark x1="79192" y1="8660" x2="82020" y2="17526"/>
                        <a14:foregroundMark x1="82222" y1="17732" x2="82222" y2="17732"/>
                        <a14:foregroundMark x1="88687" y1="19588" x2="91717" y2="19175"/>
                        <a14:foregroundMark x1="91919" y1="19175" x2="91919" y2="19175"/>
                        <a14:foregroundMark x1="92323" y1="11340" x2="92525" y2="35670"/>
                        <a14:foregroundMark x1="92525" y1="35670" x2="92525" y2="35670"/>
                        <a14:foregroundMark x1="84242" y1="29072" x2="90707" y2="27423"/>
                        <a14:foregroundMark x1="90707" y1="27423" x2="90707" y2="27423"/>
                        <a14:foregroundMark x1="85051" y1="40000" x2="86667" y2="48866"/>
                        <a14:foregroundMark x1="86667" y1="48866" x2="86667" y2="48866"/>
                        <a14:foregroundMark x1="85253" y1="52165" x2="86263" y2="65361"/>
                        <a14:foregroundMark x1="86263" y1="65361" x2="86263" y2="65361"/>
                        <a14:foregroundMark x1="86263" y1="63299" x2="86263" y2="81031"/>
                        <a14:foregroundMark x1="81414" y1="90515" x2="58788" y2="91340"/>
                        <a14:foregroundMark x1="54747" y1="91959" x2="49899" y2="93608"/>
                        <a14:foregroundMark x1="34545" y1="90928" x2="34545" y2="90928"/>
                        <a14:foregroundMark x1="34545" y1="90928" x2="34545" y2="90928"/>
                        <a14:foregroundMark x1="8283" y1="74639" x2="13737" y2="63918"/>
                        <a14:foregroundMark x1="13737" y1="63918" x2="13939" y2="63711"/>
                        <a14:foregroundMark x1="13939" y1="63711" x2="13939" y2="63711"/>
                        <a14:foregroundMark x1="13535" y1="71134" x2="14747" y2="75670"/>
                        <a14:foregroundMark x1="14747" y1="75670" x2="14747" y2="75670"/>
                        <a14:foregroundMark x1="7071" y1="72371" x2="5455" y2="61237"/>
                        <a14:foregroundMark x1="5455" y1="60825" x2="5455" y2="60825"/>
                        <a14:foregroundMark x1="11919" y1="31134" x2="19596" y2="26392"/>
                        <a14:foregroundMark x1="20000" y1="26186" x2="20000" y2="26186"/>
                        <a14:foregroundMark x1="10707" y1="44742" x2="22828" y2="41031"/>
                        <a14:foregroundMark x1="24040" y1="40619" x2="24040" y2="40619"/>
                        <a14:foregroundMark x1="31111" y1="36701" x2="37778" y2="34433"/>
                        <a14:foregroundMark x1="37778" y1="34433" x2="37778" y2="34433"/>
                        <a14:foregroundMark x1="9899" y1="58144" x2="17172" y2="59588"/>
                        <a14:foregroundMark x1="17172" y1="59588" x2="17172" y2="59588"/>
                        <a14:foregroundMark x1="91919" y1="39381" x2="92929" y2="51340"/>
                        <a14:foregroundMark x1="92929" y1="51340" x2="92929" y2="51340"/>
                        <a14:backgroundMark x1="92929" y1="94845" x2="92929" y2="94845"/>
                        <a14:backgroundMark x1="92929" y1="94845" x2="92929" y2="94845"/>
                        <a14:backgroundMark x1="92727" y1="94639" x2="92727" y2="94639"/>
                        <a14:backgroundMark x1="92727" y1="94639" x2="92727" y2="94639"/>
                        <a14:backgroundMark x1="93737" y1="94227" x2="93737" y2="94227"/>
                        <a14:backgroundMark x1="93737" y1="94227" x2="93737" y2="94227"/>
                        <a14:backgroundMark x1="94747" y1="92371" x2="93737" y2="94433"/>
                        <a14:backgroundMark x1="93535" y1="94227" x2="91919" y2="95876"/>
                        <a14:backgroundMark x1="91919" y1="95876" x2="91919" y2="95876"/>
                        <a14:backgroundMark x1="92525" y1="95258" x2="88687" y2="96907"/>
                        <a14:backgroundMark x1="88687" y1="96907" x2="88687" y2="96907"/>
                        <a14:backgroundMark x1="95152" y1="91753" x2="94141" y2="93402"/>
                        <a14:backgroundMark x1="94141" y1="93402" x2="94141" y2="93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0022" y="2682650"/>
            <a:ext cx="1670300" cy="1636557"/>
          </a:xfrm>
          <a:prstGeom prst="rect">
            <a:avLst/>
          </a:prstGeom>
        </p:spPr>
      </p:pic>
      <p:pic>
        <p:nvPicPr>
          <p:cNvPr id="13" name="Picture 12">
            <a:hlinkClick r:id="rId11" action="ppaction://hlinksldjump"/>
            <a:extLst>
              <a:ext uri="{FF2B5EF4-FFF2-40B4-BE49-F238E27FC236}">
                <a16:creationId xmlns:a16="http://schemas.microsoft.com/office/drawing/2014/main" id="{CD4CDC76-4EFC-45C8-BA77-A9995060F5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23" b="95785" l="6530" r="94403">
                        <a14:foregroundMark x1="7090" y1="21648" x2="29104" y2="36207"/>
                        <a14:foregroundMark x1="29104" y1="36207" x2="34142" y2="36398"/>
                        <a14:foregroundMark x1="34142" y1="36398" x2="34142" y2="36398"/>
                        <a14:foregroundMark x1="33022" y1="25670" x2="55410" y2="25670"/>
                        <a14:foregroundMark x1="55410" y1="25670" x2="59701" y2="25096"/>
                        <a14:foregroundMark x1="59701" y1="25096" x2="59701" y2="25096"/>
                        <a14:foregroundMark x1="28172" y1="15326" x2="64552" y2="15326"/>
                        <a14:foregroundMark x1="64552" y1="15326" x2="64552" y2="15326"/>
                        <a14:foregroundMark x1="44216" y1="7471" x2="76306" y2="14176"/>
                        <a14:foregroundMark x1="76306" y1="14176" x2="76306" y2="14176"/>
                        <a14:foregroundMark x1="62873" y1="21648" x2="79851" y2="31226"/>
                        <a14:foregroundMark x1="79851" y1="31226" x2="80037" y2="31226"/>
                        <a14:foregroundMark x1="80037" y1="31226" x2="80037" y2="31226"/>
                        <a14:foregroundMark x1="51306" y1="17050" x2="86754" y2="19923"/>
                        <a14:foregroundMark x1="86754" y1="19923" x2="86754" y2="19923"/>
                        <a14:foregroundMark x1="93843" y1="18774" x2="91791" y2="73946"/>
                        <a14:foregroundMark x1="91791" y1="73946" x2="91791" y2="73946"/>
                        <a14:foregroundMark x1="93284" y1="82950" x2="93843" y2="48276"/>
                        <a14:foregroundMark x1="93843" y1="48276" x2="93843" y2="48276"/>
                        <a14:foregroundMark x1="18657" y1="7471" x2="56343" y2="7471"/>
                        <a14:foregroundMark x1="56343" y1="7471" x2="56343" y2="7471"/>
                        <a14:foregroundMark x1="25933" y1="4023" x2="47948" y2="5747"/>
                        <a14:foregroundMark x1="47948" y1="5747" x2="47948" y2="5747"/>
                        <a14:foregroundMark x1="73507" y1="5747" x2="79478" y2="7471"/>
                        <a14:foregroundMark x1="79478" y1="7471" x2="79478" y2="7471"/>
                        <a14:foregroundMark x1="88433" y1="22222" x2="75746" y2="59579"/>
                        <a14:foregroundMark x1="75746" y1="59579" x2="75746" y2="60345"/>
                        <a14:foregroundMark x1="75746" y1="60345" x2="75746" y2="60345"/>
                        <a14:foregroundMark x1="11567" y1="67625" x2="20709" y2="84483"/>
                        <a14:foregroundMark x1="20709" y1="84483" x2="39179" y2="93103"/>
                        <a14:foregroundMark x1="39179" y1="93103" x2="61381" y2="93103"/>
                        <a14:foregroundMark x1="61381" y1="93103" x2="61381" y2="93103"/>
                        <a14:foregroundMark x1="64552" y1="94828" x2="78918" y2="95402"/>
                        <a14:foregroundMark x1="78918" y1="95402" x2="78918" y2="95402"/>
                        <a14:foregroundMark x1="92756" y1="89272" x2="94403" y2="85824"/>
                        <a14:foregroundMark x1="94403" y1="85824" x2="94403" y2="85824"/>
                        <a14:foregroundMark x1="6530" y1="26820" x2="10261" y2="47126"/>
                        <a14:foregroundMark x1="10261" y1="47126" x2="7090" y2="75096"/>
                        <a14:foregroundMark x1="7090" y1="75096" x2="7090" y2="75096"/>
                        <a14:foregroundMark x1="79478" y1="78352" x2="87873" y2="80651"/>
                        <a14:foregroundMark x1="87873" y1="80651" x2="87873" y2="80651"/>
                        <a14:backgroundMark x1="90112" y1="89272" x2="90112" y2="89272"/>
                        <a14:backgroundMark x1="90112" y1="89272" x2="90112" y2="89272"/>
                        <a14:backgroundMark x1="92910" y1="90996" x2="92910" y2="90996"/>
                        <a14:backgroundMark x1="92910" y1="90996" x2="92910" y2="90996"/>
                        <a14:backgroundMark x1="91791" y1="91954" x2="91791" y2="91954"/>
                        <a14:backgroundMark x1="91791" y1="91954" x2="91791" y2="91954"/>
                        <a14:backgroundMark x1="91791" y1="91571" x2="92351" y2="91571"/>
                        <a14:backgroundMark x1="92351" y1="91571" x2="92351" y2="91571"/>
                        <a14:backgroundMark x1="91791" y1="90421" x2="91791" y2="90421"/>
                        <a14:backgroundMark x1="91791" y1="90421" x2="91791" y2="90421"/>
                        <a14:backgroundMark x1="91791" y1="90421" x2="91791" y2="90421"/>
                        <a14:backgroundMark x1="91791" y1="90421" x2="92351" y2="90421"/>
                        <a14:backgroundMark x1="92351" y1="90421" x2="92351" y2="904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2002" y="1417195"/>
            <a:ext cx="1670300" cy="1626673"/>
          </a:xfrm>
          <a:prstGeom prst="rect">
            <a:avLst/>
          </a:prstGeom>
        </p:spPr>
      </p:pic>
      <p:pic>
        <p:nvPicPr>
          <p:cNvPr id="14" name="Picture 13">
            <a:hlinkClick r:id="rId14" action="ppaction://hlinksldjump"/>
            <a:extLst>
              <a:ext uri="{FF2B5EF4-FFF2-40B4-BE49-F238E27FC236}">
                <a16:creationId xmlns:a16="http://schemas.microsoft.com/office/drawing/2014/main" id="{949D6598-337C-4826-9D1B-761BCF4397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250" b="91734" l="9488" r="92410">
                        <a14:foregroundMark x1="22960" y1="17137" x2="54649" y2="15524"/>
                        <a14:foregroundMark x1="54649" y1="15524" x2="63757" y2="16331"/>
                        <a14:foregroundMark x1="34535" y1="24597" x2="27894" y2="55645"/>
                        <a14:foregroundMark x1="27894" y1="55645" x2="27894" y2="60887"/>
                        <a14:foregroundMark x1="26565" y1="76613" x2="70209" y2="79839"/>
                        <a14:foregroundMark x1="37381" y1="91129" x2="79696" y2="63105"/>
                        <a14:foregroundMark x1="82163" y1="88105" x2="88046" y2="30847"/>
                        <a14:foregroundMark x1="80076" y1="31250" x2="74004" y2="64113"/>
                        <a14:foregroundMark x1="74004" y1="64113" x2="74004" y2="69355"/>
                        <a14:foregroundMark x1="18786" y1="15121" x2="16698" y2="49597"/>
                        <a14:foregroundMark x1="16698" y1="49597" x2="19545" y2="63508"/>
                        <a14:foregroundMark x1="19545" y1="63508" x2="19545" y2="63508"/>
                        <a14:foregroundMark x1="17078" y1="70968" x2="18975" y2="89718"/>
                        <a14:foregroundMark x1="18975" y1="89718" x2="33586" y2="91935"/>
                        <a14:foregroundMark x1="33586" y1="91935" x2="61670" y2="90726"/>
                        <a14:foregroundMark x1="61670" y1="90726" x2="80645" y2="90726"/>
                        <a14:foregroundMark x1="80645" y1="90726" x2="80645" y2="90726"/>
                        <a14:foregroundMark x1="76850" y1="62702" x2="72676" y2="77823"/>
                        <a14:foregroundMark x1="72676" y1="77823" x2="75712" y2="67137"/>
                        <a14:foregroundMark x1="84250" y1="35484" x2="76091" y2="28226"/>
                        <a14:foregroundMark x1="70588" y1="26008" x2="36433" y2="21169"/>
                        <a14:foregroundMark x1="36433" y1="21169" x2="51613" y2="15726"/>
                        <a14:foregroundMark x1="51613" y1="15726" x2="34345" y2="14516"/>
                        <a14:foregroundMark x1="34345" y1="14516" x2="66224" y2="9274"/>
                        <a14:foregroundMark x1="66224" y1="9274" x2="66224" y2="9274"/>
                        <a14:foregroundMark x1="66224" y1="9274" x2="83871" y2="18145"/>
                        <a14:foregroundMark x1="83871" y1="18145" x2="83871" y2="18145"/>
                        <a14:foregroundMark x1="67362" y1="21573" x2="67362" y2="21573"/>
                        <a14:foregroundMark x1="67362" y1="21573" x2="67362" y2="21573"/>
                        <a14:foregroundMark x1="75712" y1="19355" x2="40228" y2="18952"/>
                        <a14:foregroundMark x1="18406" y1="10685" x2="54269" y2="11089"/>
                        <a14:foregroundMark x1="54269" y1="11089" x2="54269" y2="11089"/>
                        <a14:foregroundMark x1="29602" y1="7056" x2="74953" y2="9274"/>
                        <a14:foregroundMark x1="74953" y1="9274" x2="81784" y2="8468"/>
                        <a14:foregroundMark x1="81784" y1="8468" x2="81784" y2="8468"/>
                        <a14:foregroundMark x1="76091" y1="8065" x2="52562" y2="7661"/>
                        <a14:foregroundMark x1="52562" y1="7661" x2="52562" y2="7661"/>
                        <a14:foregroundMark x1="83871" y1="6250" x2="88805" y2="7056"/>
                        <a14:foregroundMark x1="88805" y1="7056" x2="88805" y2="7056"/>
                        <a14:foregroundMark x1="91271" y1="8468" x2="92410" y2="16331"/>
                        <a14:foregroundMark x1="92410" y1="16331" x2="92410" y2="16331"/>
                        <a14:foregroundMark x1="92410" y1="73185" x2="92030" y2="81048"/>
                        <a14:foregroundMark x1="92030" y1="81048" x2="92030" y2="81048"/>
                        <a14:foregroundMark x1="12713" y1="15927" x2="12713" y2="24194"/>
                        <a14:foregroundMark x1="12713" y1="24194" x2="12713" y2="24194"/>
                        <a14:foregroundMark x1="10247" y1="44758" x2="10247" y2="60887"/>
                        <a14:foregroundMark x1="10247" y1="60887" x2="10247" y2="60887"/>
                        <a14:foregroundMark x1="13472" y1="78427" x2="11765" y2="85887"/>
                        <a14:foregroundMark x1="11765" y1="85887" x2="11765" y2="85887"/>
                        <a14:foregroundMark x1="10247" y1="65726" x2="10247" y2="79234"/>
                        <a14:foregroundMark x1="10247" y1="79234" x2="10247" y2="79234"/>
                        <a14:foregroundMark x1="69070" y1="68750" x2="67742" y2="65323"/>
                        <a14:foregroundMark x1="67742" y1="65323" x2="67742" y2="65323"/>
                        <a14:foregroundMark x1="69829" y1="36492" x2="66983" y2="33871"/>
                        <a14:foregroundMark x1="66983" y1="33871" x2="66983" y2="33871"/>
                        <a14:foregroundMark x1="33586" y1="29839" x2="37381" y2="35081"/>
                        <a14:foregroundMark x1="37381" y1="35484" x2="37381" y2="35484"/>
                        <a14:foregroundMark x1="38140" y1="60484" x2="35294" y2="68347"/>
                        <a14:foregroundMark x1="35294" y1="68347" x2="35294" y2="683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0779" y="3651205"/>
            <a:ext cx="1835497" cy="1727528"/>
          </a:xfrm>
          <a:prstGeom prst="rect">
            <a:avLst/>
          </a:prstGeom>
        </p:spPr>
      </p:pic>
      <p:pic>
        <p:nvPicPr>
          <p:cNvPr id="15" name="Picture 14">
            <a:hlinkClick r:id="rId17" action="ppaction://hlinksldjump"/>
            <a:extLst>
              <a:ext uri="{FF2B5EF4-FFF2-40B4-BE49-F238E27FC236}">
                <a16:creationId xmlns:a16="http://schemas.microsoft.com/office/drawing/2014/main" id="{D2D118FF-D8FD-4ED3-AEB3-9BF72DC26E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292" b="95923" l="5230" r="94770">
                        <a14:foregroundMark x1="6276" y1="26824" x2="7741" y2="50429"/>
                        <a14:foregroundMark x1="7741" y1="50429" x2="7741" y2="50429"/>
                        <a14:foregroundMark x1="10042" y1="32618" x2="11297" y2="45279"/>
                        <a14:foregroundMark x1="11297" y1="45279" x2="11297" y2="45279"/>
                        <a14:foregroundMark x1="11297" y1="45279" x2="11297" y2="45279"/>
                        <a14:foregroundMark x1="11088" y1="65880" x2="8996" y2="86481"/>
                        <a14:foregroundMark x1="8996" y1="86481" x2="8996" y2="86481"/>
                        <a14:foregroundMark x1="11088" y1="51931" x2="15063" y2="91631"/>
                        <a14:foregroundMark x1="15063" y1="91631" x2="15063" y2="91631"/>
                        <a14:foregroundMark x1="15690" y1="95494" x2="68619" y2="93777"/>
                        <a14:foregroundMark x1="68619" y1="93777" x2="68619" y2="93777"/>
                        <a14:foregroundMark x1="91004" y1="96137" x2="94351" y2="94850"/>
                        <a14:foregroundMark x1="94351" y1="94206" x2="94351" y2="94206"/>
                        <a14:foregroundMark x1="94351" y1="92489" x2="93724" y2="72747"/>
                        <a14:foregroundMark x1="93724" y1="72747" x2="93724" y2="72747"/>
                        <a14:foregroundMark x1="82008" y1="53863" x2="8577" y2="64163"/>
                        <a14:foregroundMark x1="8577" y1="64163" x2="8577" y2="64163"/>
                        <a14:foregroundMark x1="30753" y1="20601" x2="60460" y2="32189"/>
                        <a14:foregroundMark x1="39540" y1="59442" x2="67573" y2="4721"/>
                        <a14:foregroundMark x1="67573" y1="4721" x2="67573" y2="4721"/>
                        <a14:foregroundMark x1="24477" y1="6867" x2="45397" y2="9013"/>
                        <a14:foregroundMark x1="8368" y1="20601" x2="16109" y2="23605"/>
                        <a14:foregroundMark x1="84937" y1="12661" x2="94351" y2="22318"/>
                        <a14:foregroundMark x1="88912" y1="24464" x2="88703" y2="21245"/>
                        <a14:foregroundMark x1="88912" y1="41631" x2="89958" y2="54936"/>
                        <a14:foregroundMark x1="88075" y1="39485" x2="87657" y2="34335"/>
                        <a14:foregroundMark x1="94979" y1="32189" x2="93933" y2="65236"/>
                        <a14:foregroundMark x1="83264" y1="90773" x2="85983" y2="51502"/>
                        <a14:foregroundMark x1="85983" y1="51502" x2="72176" y2="39914"/>
                        <a14:foregroundMark x1="72176" y1="39914" x2="35146" y2="43348"/>
                        <a14:foregroundMark x1="25105" y1="22747" x2="23431" y2="72532"/>
                        <a14:foregroundMark x1="23431" y1="72532" x2="12971" y2="95923"/>
                        <a14:foregroundMark x1="5230" y1="14378" x2="16318" y2="12876"/>
                        <a14:foregroundMark x1="16318" y1="12876" x2="21757" y2="7940"/>
                        <a14:foregroundMark x1="14017" y1="45923" x2="11925" y2="22747"/>
                        <a14:foregroundMark x1="89958" y1="74464" x2="89331" y2="80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0127" y="1509330"/>
            <a:ext cx="1651412" cy="1609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E92A4A-C9C7-484A-93E7-9A3BA0A77ED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869" b="94467" l="8516" r="94161">
                        <a14:foregroundMark x1="16545" y1="5738" x2="29927" y2="5738"/>
                        <a14:foregroundMark x1="37956" y1="5738" x2="39416" y2="5738"/>
                        <a14:foregroundMark x1="39416" y1="5738" x2="39416" y2="5738"/>
                        <a14:foregroundMark x1="26764" y1="11475" x2="65207" y2="11475"/>
                        <a14:foregroundMark x1="19465" y1="10861" x2="16302" y2="41598"/>
                        <a14:foregroundMark x1="16302" y1="41598" x2="16302" y2="41598"/>
                        <a14:foregroundMark x1="88078" y1="12500" x2="87105" y2="30533"/>
                        <a14:foregroundMark x1="87105" y1="30533" x2="87105" y2="30533"/>
                        <a14:foregroundMark x1="89538" y1="21311" x2="88321" y2="35451"/>
                        <a14:foregroundMark x1="88321" y1="35451" x2="88321" y2="35451"/>
                        <a14:foregroundMark x1="89538" y1="19057" x2="90024" y2="12910"/>
                        <a14:foregroundMark x1="90998" y1="12295" x2="90998" y2="20287"/>
                        <a14:foregroundMark x1="90998" y1="20287" x2="90998" y2="20287"/>
                        <a14:foregroundMark x1="55961" y1="92828" x2="59367" y2="92828"/>
                        <a14:foregroundMark x1="59367" y1="92828" x2="59367" y2="92828"/>
                        <a14:foregroundMark x1="92214" y1="92623" x2="92214" y2="92623"/>
                        <a14:foregroundMark x1="92214" y1="92623" x2="92214" y2="92623"/>
                        <a14:foregroundMark x1="10462" y1="2869" x2="10462" y2="2869"/>
                        <a14:foregroundMark x1="9246" y1="25820" x2="9246" y2="25820"/>
                        <a14:foregroundMark x1="8759" y1="13934" x2="8759" y2="13934"/>
                        <a14:foregroundMark x1="8759" y1="13934" x2="8759" y2="13934"/>
                        <a14:foregroundMark x1="93917" y1="6148" x2="93917" y2="6148"/>
                        <a14:foregroundMark x1="93917" y1="6148" x2="93917" y2="6148"/>
                        <a14:foregroundMark x1="93917" y1="7992" x2="93917" y2="7992"/>
                        <a14:foregroundMark x1="93917" y1="9426" x2="93917" y2="9426"/>
                        <a14:foregroundMark x1="93917" y1="9426" x2="93917" y2="9426"/>
                        <a14:foregroundMark x1="93917" y1="11066" x2="93917" y2="11066"/>
                        <a14:foregroundMark x1="93917" y1="14549" x2="93917" y2="14549"/>
                        <a14:foregroundMark x1="93917" y1="14549" x2="93917" y2="14549"/>
                        <a14:foregroundMark x1="93917" y1="20902" x2="93917" y2="20902"/>
                        <a14:foregroundMark x1="93917" y1="20902" x2="93917" y2="20902"/>
                        <a14:foregroundMark x1="93917" y1="25820" x2="93917" y2="25820"/>
                        <a14:foregroundMark x1="93917" y1="25820" x2="93917" y2="25820"/>
                        <a14:foregroundMark x1="93917" y1="29098" x2="93917" y2="29098"/>
                        <a14:foregroundMark x1="93917" y1="29098" x2="93917" y2="29098"/>
                        <a14:foregroundMark x1="93917" y1="43443" x2="93917" y2="43443"/>
                        <a14:foregroundMark x1="93917" y1="43443" x2="93917" y2="43443"/>
                        <a14:foregroundMark x1="93917" y1="40369" x2="93917" y2="40369"/>
                        <a14:foregroundMark x1="93917" y1="40369" x2="93917" y2="40369"/>
                        <a14:foregroundMark x1="93917" y1="37910" x2="93917" y2="37910"/>
                        <a14:foregroundMark x1="93917" y1="37910" x2="93917" y2="37910"/>
                        <a14:foregroundMark x1="94161" y1="35041" x2="94161" y2="35041"/>
                        <a14:foregroundMark x1="94161" y1="35041" x2="94161" y2="35041"/>
                        <a14:foregroundMark x1="94161" y1="32377" x2="94161" y2="32377"/>
                        <a14:foregroundMark x1="94161" y1="32377" x2="94161" y2="32377"/>
                        <a14:foregroundMark x1="93917" y1="18852" x2="93917" y2="18852"/>
                        <a14:foregroundMark x1="93917" y1="54918" x2="93917" y2="54918"/>
                        <a14:foregroundMark x1="93674" y1="52459" x2="93674" y2="52459"/>
                        <a14:foregroundMark x1="93917" y1="48975" x2="93917" y2="48975"/>
                        <a14:foregroundMark x1="94161" y1="62090" x2="94161" y2="62090"/>
                        <a14:foregroundMark x1="94161" y1="62090" x2="94161" y2="62090"/>
                        <a14:foregroundMark x1="93917" y1="58811" x2="93917" y2="58811"/>
                        <a14:foregroundMark x1="94161" y1="65779" x2="94161" y2="65779"/>
                        <a14:foregroundMark x1="93917" y1="69262" x2="93917" y2="69262"/>
                        <a14:foregroundMark x1="93917" y1="69262" x2="93917" y2="69262"/>
                        <a14:foregroundMark x1="93917" y1="74385" x2="93917" y2="74385"/>
                        <a14:foregroundMark x1="93917" y1="74385" x2="93917" y2="74385"/>
                        <a14:foregroundMark x1="93917" y1="84221" x2="93917" y2="84221"/>
                        <a14:foregroundMark x1="93917" y1="84221" x2="93917" y2="84221"/>
                        <a14:foregroundMark x1="93917" y1="80738" x2="93917" y2="80738"/>
                        <a14:foregroundMark x1="93917" y1="80738" x2="93917" y2="80738"/>
                        <a14:foregroundMark x1="93917" y1="77664" x2="93917" y2="77664"/>
                        <a14:foregroundMark x1="93917" y1="77664" x2="93917" y2="77664"/>
                        <a14:foregroundMark x1="94161" y1="87295" x2="94161" y2="87295"/>
                        <a14:foregroundMark x1="94161" y1="87295" x2="94161" y2="87295"/>
                        <a14:foregroundMark x1="93917" y1="90574" x2="93917" y2="90574"/>
                        <a14:foregroundMark x1="93917" y1="90574" x2="93917" y2="90574"/>
                        <a14:foregroundMark x1="85888" y1="94467" x2="85888" y2="94467"/>
                        <a14:foregroundMark x1="8516" y1="69467" x2="8516" y2="69467"/>
                        <a14:foregroundMark x1="8516" y1="69467" x2="8516" y2="69467"/>
                        <a14:foregroundMark x1="9002" y1="66803" x2="9002" y2="66803"/>
                        <a14:foregroundMark x1="9002" y1="66803" x2="9002" y2="66803"/>
                        <a14:foregroundMark x1="9002" y1="76639" x2="9002" y2="76639"/>
                        <a14:foregroundMark x1="9002" y1="81148" x2="9002" y2="81148"/>
                        <a14:foregroundMark x1="8516" y1="86680" x2="8516" y2="86680"/>
                        <a14:foregroundMark x1="9002" y1="88934" x2="9002" y2="88934"/>
                        <a14:foregroundMark x1="9002" y1="88934" x2="9002" y2="88934"/>
                        <a14:foregroundMark x1="9246" y1="93033" x2="9246" y2="93033"/>
                        <a14:foregroundMark x1="9246" y1="93033" x2="9246" y2="93033"/>
                        <a14:foregroundMark x1="9246" y1="11885" x2="9246" y2="11885"/>
                        <a14:foregroundMark x1="9246" y1="17623" x2="9246" y2="17623"/>
                        <a14:foregroundMark x1="9246" y1="17623" x2="9246" y2="17623"/>
                        <a14:foregroundMark x1="9246" y1="22541" x2="9246" y2="22541"/>
                        <a14:foregroundMark x1="9002" y1="30943" x2="9002" y2="30943"/>
                        <a14:foregroundMark x1="9246" y1="35656" x2="9246" y2="35656"/>
                        <a14:foregroundMark x1="9246" y1="35656" x2="9246" y2="35656"/>
                        <a14:foregroundMark x1="9246" y1="41393" x2="9246" y2="41393"/>
                        <a14:foregroundMark x1="9246" y1="41393" x2="9246" y2="41393"/>
                        <a14:foregroundMark x1="9246" y1="44877" x2="9246" y2="44877"/>
                        <a14:foregroundMark x1="9246" y1="48566" x2="9246" y2="48566"/>
                        <a14:foregroundMark x1="9246" y1="48566" x2="9246" y2="48566"/>
                        <a14:foregroundMark x1="9246" y1="51844" x2="9246" y2="51844"/>
                        <a14:foregroundMark x1="9246" y1="51844" x2="9246" y2="51844"/>
                        <a14:foregroundMark x1="9246" y1="55123" x2="9246" y2="55123"/>
                        <a14:foregroundMark x1="9246" y1="55123" x2="9246" y2="55123"/>
                        <a14:foregroundMark x1="9246" y1="58607" x2="9246" y2="58607"/>
                        <a14:foregroundMark x1="9246" y1="58607" x2="9246" y2="58607"/>
                        <a14:foregroundMark x1="12409" y1="91393" x2="12409" y2="91393"/>
                        <a14:foregroundMark x1="12652" y1="91598" x2="12652" y2="91598"/>
                        <a14:foregroundMark x1="12652" y1="91393" x2="13139" y2="91393"/>
                        <a14:foregroundMark x1="13139" y1="91393" x2="12652" y2="91393"/>
                        <a14:backgroundMark x1="12165" y1="5738" x2="12165" y2="5738"/>
                        <a14:backgroundMark x1="90024" y1="5738" x2="90024" y2="5738"/>
                        <a14:backgroundMark x1="90998" y1="91803" x2="90998" y2="91803"/>
                        <a14:backgroundMark x1="90998" y1="91803" x2="90998" y2="91803"/>
                        <a14:backgroundMark x1="12165" y1="91803" x2="12165" y2="91803"/>
                        <a14:backgroundMark x1="12165" y1="91803" x2="12165" y2="91803"/>
                        <a14:backgroundMark x1="12895" y1="91393" x2="12895" y2="91393"/>
                        <a14:backgroundMark x1="13625" y1="91598" x2="13625" y2="91598"/>
                        <a14:backgroundMark x1="13139" y1="91598" x2="13139" y2="91598"/>
                        <a14:backgroundMark x1="12652" y1="91598" x2="12652" y2="91598"/>
                        <a14:backgroundMark x1="12409" y1="91598" x2="12409" y2="91598"/>
                        <a14:backgroundMark x1="12165" y1="91393" x2="12165" y2="91393"/>
                        <a14:backgroundMark x1="13625" y1="90984" x2="13625" y2="90984"/>
                      </a14:backgroundRemoval>
                    </a14:imgEffect>
                  </a14:imgLayer>
                </a14:imgProps>
              </a:ext>
            </a:extLst>
          </a:blip>
          <a:srcRect l="8990" r="5555"/>
          <a:stretch/>
        </p:blipFill>
        <p:spPr>
          <a:xfrm>
            <a:off x="3172771" y="2082286"/>
            <a:ext cx="2049933" cy="2848296"/>
          </a:xfrm>
          <a:prstGeom prst="rect">
            <a:avLst/>
          </a:prstGeom>
        </p:spPr>
      </p:pic>
      <p:pic>
        <p:nvPicPr>
          <p:cNvPr id="8" name="Picture 7">
            <a:hlinkClick r:id="rId22" action="ppaction://hlinksldjump"/>
            <a:extLst>
              <a:ext uri="{FF2B5EF4-FFF2-40B4-BE49-F238E27FC236}">
                <a16:creationId xmlns:a16="http://schemas.microsoft.com/office/drawing/2014/main" id="{4A19CED8-9457-4267-BB42-EDD8CE0758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20" y="6112427"/>
            <a:ext cx="641047" cy="641047"/>
          </a:xfrm>
          <a:prstGeom prst="rect">
            <a:avLst/>
          </a:prstGeom>
        </p:spPr>
      </p:pic>
      <p:sp>
        <p:nvSpPr>
          <p:cNvPr id="16" name="Freeform 100">
            <a:extLst>
              <a:ext uri="{FF2B5EF4-FFF2-40B4-BE49-F238E27FC236}">
                <a16:creationId xmlns:a16="http://schemas.microsoft.com/office/drawing/2014/main" id="{B30B61C6-2FA6-4309-8292-F207615F6D5E}"/>
              </a:ext>
            </a:extLst>
          </p:cNvPr>
          <p:cNvSpPr>
            <a:spLocks/>
          </p:cNvSpPr>
          <p:nvPr/>
        </p:nvSpPr>
        <p:spPr bwMode="auto">
          <a:xfrm rot="5400000">
            <a:off x="5555740" y="2970105"/>
            <a:ext cx="611117" cy="889377"/>
          </a:xfrm>
          <a:custGeom>
            <a:avLst/>
            <a:gdLst>
              <a:gd name="T0" fmla="*/ 624 w 705"/>
              <a:gd name="T1" fmla="*/ 494 h 2533"/>
              <a:gd name="T2" fmla="*/ 488 w 705"/>
              <a:gd name="T3" fmla="*/ 168 h 2533"/>
              <a:gd name="T4" fmla="*/ 431 w 705"/>
              <a:gd name="T5" fmla="*/ 8 h 2533"/>
              <a:gd name="T6" fmla="*/ 400 w 705"/>
              <a:gd name="T7" fmla="*/ 6 h 2533"/>
              <a:gd name="T8" fmla="*/ 391 w 705"/>
              <a:gd name="T9" fmla="*/ 30 h 2533"/>
              <a:gd name="T10" fmla="*/ 396 w 705"/>
              <a:gd name="T11" fmla="*/ 56 h 2533"/>
              <a:gd name="T12" fmla="*/ 396 w 705"/>
              <a:gd name="T13" fmla="*/ 59 h 2533"/>
              <a:gd name="T14" fmla="*/ 392 w 705"/>
              <a:gd name="T15" fmla="*/ 69 h 2533"/>
              <a:gd name="T16" fmla="*/ 386 w 705"/>
              <a:gd name="T17" fmla="*/ 81 h 2533"/>
              <a:gd name="T18" fmla="*/ 379 w 705"/>
              <a:gd name="T19" fmla="*/ 78 h 2533"/>
              <a:gd name="T20" fmla="*/ 377 w 705"/>
              <a:gd name="T21" fmla="*/ 74 h 2533"/>
              <a:gd name="T22" fmla="*/ 378 w 705"/>
              <a:gd name="T23" fmla="*/ 72 h 2533"/>
              <a:gd name="T24" fmla="*/ 375 w 705"/>
              <a:gd name="T25" fmla="*/ 47 h 2533"/>
              <a:gd name="T26" fmla="*/ 346 w 705"/>
              <a:gd name="T27" fmla="*/ 42 h 2533"/>
              <a:gd name="T28" fmla="*/ 339 w 705"/>
              <a:gd name="T29" fmla="*/ 51 h 2533"/>
              <a:gd name="T30" fmla="*/ 330 w 705"/>
              <a:gd name="T31" fmla="*/ 61 h 2533"/>
              <a:gd name="T32" fmla="*/ 300 w 705"/>
              <a:gd name="T33" fmla="*/ 125 h 2533"/>
              <a:gd name="T34" fmla="*/ 220 w 705"/>
              <a:gd name="T35" fmla="*/ 271 h 2533"/>
              <a:gd name="T36" fmla="*/ 124 w 705"/>
              <a:gd name="T37" fmla="*/ 459 h 2533"/>
              <a:gd name="T38" fmla="*/ 2 w 705"/>
              <a:gd name="T39" fmla="*/ 738 h 2533"/>
              <a:gd name="T40" fmla="*/ 7 w 705"/>
              <a:gd name="T41" fmla="*/ 760 h 2533"/>
              <a:gd name="T42" fmla="*/ 37 w 705"/>
              <a:gd name="T43" fmla="*/ 763 h 2533"/>
              <a:gd name="T44" fmla="*/ 49 w 705"/>
              <a:gd name="T45" fmla="*/ 741 h 2533"/>
              <a:gd name="T46" fmla="*/ 57 w 705"/>
              <a:gd name="T47" fmla="*/ 725 h 2533"/>
              <a:gd name="T48" fmla="*/ 54 w 705"/>
              <a:gd name="T49" fmla="*/ 735 h 2533"/>
              <a:gd name="T50" fmla="*/ 51 w 705"/>
              <a:gd name="T51" fmla="*/ 753 h 2533"/>
              <a:gd name="T52" fmla="*/ 75 w 705"/>
              <a:gd name="T53" fmla="*/ 774 h 2533"/>
              <a:gd name="T54" fmla="*/ 94 w 705"/>
              <a:gd name="T55" fmla="*/ 763 h 2533"/>
              <a:gd name="T56" fmla="*/ 121 w 705"/>
              <a:gd name="T57" fmla="*/ 704 h 2533"/>
              <a:gd name="T58" fmla="*/ 130 w 705"/>
              <a:gd name="T59" fmla="*/ 694 h 2533"/>
              <a:gd name="T60" fmla="*/ 155 w 705"/>
              <a:gd name="T61" fmla="*/ 643 h 2533"/>
              <a:gd name="T62" fmla="*/ 158 w 705"/>
              <a:gd name="T63" fmla="*/ 648 h 2533"/>
              <a:gd name="T64" fmla="*/ 175 w 705"/>
              <a:gd name="T65" fmla="*/ 655 h 2533"/>
              <a:gd name="T66" fmla="*/ 182 w 705"/>
              <a:gd name="T67" fmla="*/ 654 h 2533"/>
              <a:gd name="T68" fmla="*/ 193 w 705"/>
              <a:gd name="T69" fmla="*/ 642 h 2533"/>
              <a:gd name="T70" fmla="*/ 181 w 705"/>
              <a:gd name="T71" fmla="*/ 625 h 2533"/>
              <a:gd name="T72" fmla="*/ 182 w 705"/>
              <a:gd name="T73" fmla="*/ 621 h 2533"/>
              <a:gd name="T74" fmla="*/ 224 w 705"/>
              <a:gd name="T75" fmla="*/ 520 h 2533"/>
              <a:gd name="T76" fmla="*/ 250 w 705"/>
              <a:gd name="T77" fmla="*/ 457 h 2533"/>
              <a:gd name="T78" fmla="*/ 307 w 705"/>
              <a:gd name="T79" fmla="*/ 337 h 2533"/>
              <a:gd name="T80" fmla="*/ 346 w 705"/>
              <a:gd name="T81" fmla="*/ 330 h 2533"/>
              <a:gd name="T82" fmla="*/ 326 w 705"/>
              <a:gd name="T83" fmla="*/ 668 h 2533"/>
              <a:gd name="T84" fmla="*/ 327 w 705"/>
              <a:gd name="T85" fmla="*/ 1722 h 2533"/>
              <a:gd name="T86" fmla="*/ 391 w 705"/>
              <a:gd name="T87" fmla="*/ 2511 h 2533"/>
              <a:gd name="T88" fmla="*/ 404 w 705"/>
              <a:gd name="T89" fmla="*/ 2527 h 2533"/>
              <a:gd name="T90" fmla="*/ 426 w 705"/>
              <a:gd name="T91" fmla="*/ 2519 h 2533"/>
              <a:gd name="T92" fmla="*/ 423 w 705"/>
              <a:gd name="T93" fmla="*/ 2472 h 2533"/>
              <a:gd name="T94" fmla="*/ 425 w 705"/>
              <a:gd name="T95" fmla="*/ 2458 h 2533"/>
              <a:gd name="T96" fmla="*/ 464 w 705"/>
              <a:gd name="T97" fmla="*/ 2527 h 2533"/>
              <a:gd name="T98" fmla="*/ 521 w 705"/>
              <a:gd name="T99" fmla="*/ 2524 h 2533"/>
              <a:gd name="T100" fmla="*/ 530 w 705"/>
              <a:gd name="T101" fmla="*/ 2508 h 2533"/>
              <a:gd name="T102" fmla="*/ 510 w 705"/>
              <a:gd name="T103" fmla="*/ 1683 h 2533"/>
              <a:gd name="T104" fmla="*/ 451 w 705"/>
              <a:gd name="T105" fmla="*/ 584 h 2533"/>
              <a:gd name="T106" fmla="*/ 528 w 705"/>
              <a:gd name="T107" fmla="*/ 525 h 2533"/>
              <a:gd name="T108" fmla="*/ 631 w 705"/>
              <a:gd name="T109" fmla="*/ 750 h 2533"/>
              <a:gd name="T110" fmla="*/ 657 w 705"/>
              <a:gd name="T111" fmla="*/ 752 h 2533"/>
              <a:gd name="T112" fmla="*/ 671 w 705"/>
              <a:gd name="T113" fmla="*/ 738 h 2533"/>
              <a:gd name="T114" fmla="*/ 690 w 705"/>
              <a:gd name="T115" fmla="*/ 720 h 2533"/>
              <a:gd name="T116" fmla="*/ 687 w 705"/>
              <a:gd name="T117" fmla="*/ 706 h 2533"/>
              <a:gd name="T118" fmla="*/ 696 w 705"/>
              <a:gd name="T119" fmla="*/ 699 h 2533"/>
              <a:gd name="T120" fmla="*/ 702 w 705"/>
              <a:gd name="T121" fmla="*/ 673 h 2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5" h="2533">
                <a:moveTo>
                  <a:pt x="702" y="673"/>
                </a:moveTo>
                <a:lnTo>
                  <a:pt x="624" y="494"/>
                </a:lnTo>
                <a:lnTo>
                  <a:pt x="540" y="317"/>
                </a:lnTo>
                <a:lnTo>
                  <a:pt x="488" y="168"/>
                </a:lnTo>
                <a:lnTo>
                  <a:pt x="436" y="17"/>
                </a:lnTo>
                <a:lnTo>
                  <a:pt x="431" y="8"/>
                </a:lnTo>
                <a:lnTo>
                  <a:pt x="417" y="0"/>
                </a:lnTo>
                <a:lnTo>
                  <a:pt x="400" y="6"/>
                </a:lnTo>
                <a:lnTo>
                  <a:pt x="391" y="20"/>
                </a:lnTo>
                <a:lnTo>
                  <a:pt x="391" y="30"/>
                </a:lnTo>
                <a:lnTo>
                  <a:pt x="394" y="43"/>
                </a:lnTo>
                <a:lnTo>
                  <a:pt x="396" y="56"/>
                </a:lnTo>
                <a:lnTo>
                  <a:pt x="396" y="57"/>
                </a:lnTo>
                <a:lnTo>
                  <a:pt x="396" y="59"/>
                </a:lnTo>
                <a:lnTo>
                  <a:pt x="394" y="64"/>
                </a:lnTo>
                <a:lnTo>
                  <a:pt x="392" y="69"/>
                </a:lnTo>
                <a:lnTo>
                  <a:pt x="390" y="76"/>
                </a:lnTo>
                <a:lnTo>
                  <a:pt x="386" y="81"/>
                </a:lnTo>
                <a:lnTo>
                  <a:pt x="383" y="79"/>
                </a:lnTo>
                <a:lnTo>
                  <a:pt x="379" y="78"/>
                </a:lnTo>
                <a:lnTo>
                  <a:pt x="378" y="77"/>
                </a:lnTo>
                <a:lnTo>
                  <a:pt x="377" y="74"/>
                </a:lnTo>
                <a:lnTo>
                  <a:pt x="378" y="73"/>
                </a:lnTo>
                <a:lnTo>
                  <a:pt x="378" y="72"/>
                </a:lnTo>
                <a:lnTo>
                  <a:pt x="381" y="63"/>
                </a:lnTo>
                <a:lnTo>
                  <a:pt x="375" y="47"/>
                </a:lnTo>
                <a:lnTo>
                  <a:pt x="361" y="38"/>
                </a:lnTo>
                <a:lnTo>
                  <a:pt x="346" y="42"/>
                </a:lnTo>
                <a:lnTo>
                  <a:pt x="340" y="50"/>
                </a:lnTo>
                <a:lnTo>
                  <a:pt x="339" y="51"/>
                </a:lnTo>
                <a:lnTo>
                  <a:pt x="338" y="54"/>
                </a:lnTo>
                <a:lnTo>
                  <a:pt x="330" y="61"/>
                </a:lnTo>
                <a:lnTo>
                  <a:pt x="327" y="73"/>
                </a:lnTo>
                <a:lnTo>
                  <a:pt x="300" y="125"/>
                </a:lnTo>
                <a:lnTo>
                  <a:pt x="274" y="177"/>
                </a:lnTo>
                <a:lnTo>
                  <a:pt x="220" y="271"/>
                </a:lnTo>
                <a:lnTo>
                  <a:pt x="171" y="369"/>
                </a:lnTo>
                <a:lnTo>
                  <a:pt x="124" y="459"/>
                </a:lnTo>
                <a:lnTo>
                  <a:pt x="38" y="643"/>
                </a:lnTo>
                <a:lnTo>
                  <a:pt x="2" y="738"/>
                </a:lnTo>
                <a:lnTo>
                  <a:pt x="0" y="747"/>
                </a:lnTo>
                <a:lnTo>
                  <a:pt x="7" y="760"/>
                </a:lnTo>
                <a:lnTo>
                  <a:pt x="22" y="766"/>
                </a:lnTo>
                <a:lnTo>
                  <a:pt x="37" y="763"/>
                </a:lnTo>
                <a:lnTo>
                  <a:pt x="42" y="756"/>
                </a:lnTo>
                <a:lnTo>
                  <a:pt x="49" y="741"/>
                </a:lnTo>
                <a:lnTo>
                  <a:pt x="57" y="725"/>
                </a:lnTo>
                <a:lnTo>
                  <a:pt x="57" y="725"/>
                </a:lnTo>
                <a:lnTo>
                  <a:pt x="57" y="725"/>
                </a:lnTo>
                <a:lnTo>
                  <a:pt x="54" y="735"/>
                </a:lnTo>
                <a:lnTo>
                  <a:pt x="53" y="744"/>
                </a:lnTo>
                <a:lnTo>
                  <a:pt x="51" y="753"/>
                </a:lnTo>
                <a:lnTo>
                  <a:pt x="60" y="768"/>
                </a:lnTo>
                <a:lnTo>
                  <a:pt x="75" y="774"/>
                </a:lnTo>
                <a:lnTo>
                  <a:pt x="89" y="770"/>
                </a:lnTo>
                <a:lnTo>
                  <a:pt x="94" y="763"/>
                </a:lnTo>
                <a:lnTo>
                  <a:pt x="107" y="733"/>
                </a:lnTo>
                <a:lnTo>
                  <a:pt x="121" y="704"/>
                </a:lnTo>
                <a:lnTo>
                  <a:pt x="127" y="700"/>
                </a:lnTo>
                <a:lnTo>
                  <a:pt x="130" y="694"/>
                </a:lnTo>
                <a:lnTo>
                  <a:pt x="143" y="669"/>
                </a:lnTo>
                <a:lnTo>
                  <a:pt x="155" y="643"/>
                </a:lnTo>
                <a:lnTo>
                  <a:pt x="156" y="646"/>
                </a:lnTo>
                <a:lnTo>
                  <a:pt x="158" y="648"/>
                </a:lnTo>
                <a:lnTo>
                  <a:pt x="164" y="655"/>
                </a:lnTo>
                <a:lnTo>
                  <a:pt x="175" y="655"/>
                </a:lnTo>
                <a:lnTo>
                  <a:pt x="178" y="654"/>
                </a:lnTo>
                <a:lnTo>
                  <a:pt x="182" y="654"/>
                </a:lnTo>
                <a:lnTo>
                  <a:pt x="187" y="651"/>
                </a:lnTo>
                <a:lnTo>
                  <a:pt x="193" y="642"/>
                </a:lnTo>
                <a:lnTo>
                  <a:pt x="190" y="632"/>
                </a:lnTo>
                <a:lnTo>
                  <a:pt x="181" y="625"/>
                </a:lnTo>
                <a:lnTo>
                  <a:pt x="175" y="625"/>
                </a:lnTo>
                <a:lnTo>
                  <a:pt x="182" y="621"/>
                </a:lnTo>
                <a:lnTo>
                  <a:pt x="200" y="588"/>
                </a:lnTo>
                <a:lnTo>
                  <a:pt x="224" y="520"/>
                </a:lnTo>
                <a:lnTo>
                  <a:pt x="233" y="494"/>
                </a:lnTo>
                <a:lnTo>
                  <a:pt x="250" y="457"/>
                </a:lnTo>
                <a:lnTo>
                  <a:pt x="267" y="419"/>
                </a:lnTo>
                <a:lnTo>
                  <a:pt x="307" y="337"/>
                </a:lnTo>
                <a:lnTo>
                  <a:pt x="348" y="254"/>
                </a:lnTo>
                <a:lnTo>
                  <a:pt x="346" y="330"/>
                </a:lnTo>
                <a:lnTo>
                  <a:pt x="343" y="405"/>
                </a:lnTo>
                <a:lnTo>
                  <a:pt x="326" y="668"/>
                </a:lnTo>
                <a:lnTo>
                  <a:pt x="315" y="1195"/>
                </a:lnTo>
                <a:lnTo>
                  <a:pt x="327" y="1722"/>
                </a:lnTo>
                <a:lnTo>
                  <a:pt x="364" y="2248"/>
                </a:lnTo>
                <a:lnTo>
                  <a:pt x="391" y="2511"/>
                </a:lnTo>
                <a:lnTo>
                  <a:pt x="394" y="2519"/>
                </a:lnTo>
                <a:lnTo>
                  <a:pt x="404" y="2527"/>
                </a:lnTo>
                <a:lnTo>
                  <a:pt x="417" y="2527"/>
                </a:lnTo>
                <a:lnTo>
                  <a:pt x="426" y="2519"/>
                </a:lnTo>
                <a:lnTo>
                  <a:pt x="427" y="2511"/>
                </a:lnTo>
                <a:lnTo>
                  <a:pt x="423" y="2472"/>
                </a:lnTo>
                <a:lnTo>
                  <a:pt x="420" y="2433"/>
                </a:lnTo>
                <a:lnTo>
                  <a:pt x="425" y="2458"/>
                </a:lnTo>
                <a:lnTo>
                  <a:pt x="440" y="2499"/>
                </a:lnTo>
                <a:lnTo>
                  <a:pt x="464" y="2527"/>
                </a:lnTo>
                <a:lnTo>
                  <a:pt x="499" y="2533"/>
                </a:lnTo>
                <a:lnTo>
                  <a:pt x="521" y="2524"/>
                </a:lnTo>
                <a:lnTo>
                  <a:pt x="528" y="2518"/>
                </a:lnTo>
                <a:lnTo>
                  <a:pt x="530" y="2508"/>
                </a:lnTo>
                <a:lnTo>
                  <a:pt x="526" y="2232"/>
                </a:lnTo>
                <a:lnTo>
                  <a:pt x="510" y="1683"/>
                </a:lnTo>
                <a:lnTo>
                  <a:pt x="486" y="1133"/>
                </a:lnTo>
                <a:lnTo>
                  <a:pt x="451" y="584"/>
                </a:lnTo>
                <a:lnTo>
                  <a:pt x="431" y="309"/>
                </a:lnTo>
                <a:lnTo>
                  <a:pt x="528" y="525"/>
                </a:lnTo>
                <a:lnTo>
                  <a:pt x="627" y="742"/>
                </a:lnTo>
                <a:lnTo>
                  <a:pt x="631" y="750"/>
                </a:lnTo>
                <a:lnTo>
                  <a:pt x="644" y="755"/>
                </a:lnTo>
                <a:lnTo>
                  <a:pt x="657" y="752"/>
                </a:lnTo>
                <a:lnTo>
                  <a:pt x="668" y="744"/>
                </a:lnTo>
                <a:lnTo>
                  <a:pt x="671" y="738"/>
                </a:lnTo>
                <a:lnTo>
                  <a:pt x="680" y="735"/>
                </a:lnTo>
                <a:lnTo>
                  <a:pt x="690" y="720"/>
                </a:lnTo>
                <a:lnTo>
                  <a:pt x="688" y="708"/>
                </a:lnTo>
                <a:lnTo>
                  <a:pt x="687" y="706"/>
                </a:lnTo>
                <a:lnTo>
                  <a:pt x="687" y="703"/>
                </a:lnTo>
                <a:lnTo>
                  <a:pt x="696" y="699"/>
                </a:lnTo>
                <a:lnTo>
                  <a:pt x="705" y="685"/>
                </a:lnTo>
                <a:lnTo>
                  <a:pt x="702" y="6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schemeClr val="accent5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0" name="Freeform 100">
            <a:extLst>
              <a:ext uri="{FF2B5EF4-FFF2-40B4-BE49-F238E27FC236}">
                <a16:creationId xmlns:a16="http://schemas.microsoft.com/office/drawing/2014/main" id="{934CDE5C-FC3B-484C-9E94-7B46952F566F}"/>
              </a:ext>
            </a:extLst>
          </p:cNvPr>
          <p:cNvSpPr>
            <a:spLocks/>
          </p:cNvSpPr>
          <p:nvPr/>
        </p:nvSpPr>
        <p:spPr bwMode="auto">
          <a:xfrm rot="5400000">
            <a:off x="2255775" y="2987347"/>
            <a:ext cx="561342" cy="869068"/>
          </a:xfrm>
          <a:custGeom>
            <a:avLst/>
            <a:gdLst>
              <a:gd name="T0" fmla="*/ 624 w 705"/>
              <a:gd name="T1" fmla="*/ 494 h 2533"/>
              <a:gd name="T2" fmla="*/ 488 w 705"/>
              <a:gd name="T3" fmla="*/ 168 h 2533"/>
              <a:gd name="T4" fmla="*/ 431 w 705"/>
              <a:gd name="T5" fmla="*/ 8 h 2533"/>
              <a:gd name="T6" fmla="*/ 400 w 705"/>
              <a:gd name="T7" fmla="*/ 6 h 2533"/>
              <a:gd name="T8" fmla="*/ 391 w 705"/>
              <a:gd name="T9" fmla="*/ 30 h 2533"/>
              <a:gd name="T10" fmla="*/ 396 w 705"/>
              <a:gd name="T11" fmla="*/ 56 h 2533"/>
              <a:gd name="T12" fmla="*/ 396 w 705"/>
              <a:gd name="T13" fmla="*/ 59 h 2533"/>
              <a:gd name="T14" fmla="*/ 392 w 705"/>
              <a:gd name="T15" fmla="*/ 69 h 2533"/>
              <a:gd name="T16" fmla="*/ 386 w 705"/>
              <a:gd name="T17" fmla="*/ 81 h 2533"/>
              <a:gd name="T18" fmla="*/ 379 w 705"/>
              <a:gd name="T19" fmla="*/ 78 h 2533"/>
              <a:gd name="T20" fmla="*/ 377 w 705"/>
              <a:gd name="T21" fmla="*/ 74 h 2533"/>
              <a:gd name="T22" fmla="*/ 378 w 705"/>
              <a:gd name="T23" fmla="*/ 72 h 2533"/>
              <a:gd name="T24" fmla="*/ 375 w 705"/>
              <a:gd name="T25" fmla="*/ 47 h 2533"/>
              <a:gd name="T26" fmla="*/ 346 w 705"/>
              <a:gd name="T27" fmla="*/ 42 h 2533"/>
              <a:gd name="T28" fmla="*/ 339 w 705"/>
              <a:gd name="T29" fmla="*/ 51 h 2533"/>
              <a:gd name="T30" fmla="*/ 330 w 705"/>
              <a:gd name="T31" fmla="*/ 61 h 2533"/>
              <a:gd name="T32" fmla="*/ 300 w 705"/>
              <a:gd name="T33" fmla="*/ 125 h 2533"/>
              <a:gd name="T34" fmla="*/ 220 w 705"/>
              <a:gd name="T35" fmla="*/ 271 h 2533"/>
              <a:gd name="T36" fmla="*/ 124 w 705"/>
              <a:gd name="T37" fmla="*/ 459 h 2533"/>
              <a:gd name="T38" fmla="*/ 2 w 705"/>
              <a:gd name="T39" fmla="*/ 738 h 2533"/>
              <a:gd name="T40" fmla="*/ 7 w 705"/>
              <a:gd name="T41" fmla="*/ 760 h 2533"/>
              <a:gd name="T42" fmla="*/ 37 w 705"/>
              <a:gd name="T43" fmla="*/ 763 h 2533"/>
              <a:gd name="T44" fmla="*/ 49 w 705"/>
              <a:gd name="T45" fmla="*/ 741 h 2533"/>
              <a:gd name="T46" fmla="*/ 57 w 705"/>
              <a:gd name="T47" fmla="*/ 725 h 2533"/>
              <a:gd name="T48" fmla="*/ 54 w 705"/>
              <a:gd name="T49" fmla="*/ 735 h 2533"/>
              <a:gd name="T50" fmla="*/ 51 w 705"/>
              <a:gd name="T51" fmla="*/ 753 h 2533"/>
              <a:gd name="T52" fmla="*/ 75 w 705"/>
              <a:gd name="T53" fmla="*/ 774 h 2533"/>
              <a:gd name="T54" fmla="*/ 94 w 705"/>
              <a:gd name="T55" fmla="*/ 763 h 2533"/>
              <a:gd name="T56" fmla="*/ 121 w 705"/>
              <a:gd name="T57" fmla="*/ 704 h 2533"/>
              <a:gd name="T58" fmla="*/ 130 w 705"/>
              <a:gd name="T59" fmla="*/ 694 h 2533"/>
              <a:gd name="T60" fmla="*/ 155 w 705"/>
              <a:gd name="T61" fmla="*/ 643 h 2533"/>
              <a:gd name="T62" fmla="*/ 158 w 705"/>
              <a:gd name="T63" fmla="*/ 648 h 2533"/>
              <a:gd name="T64" fmla="*/ 175 w 705"/>
              <a:gd name="T65" fmla="*/ 655 h 2533"/>
              <a:gd name="T66" fmla="*/ 182 w 705"/>
              <a:gd name="T67" fmla="*/ 654 h 2533"/>
              <a:gd name="T68" fmla="*/ 193 w 705"/>
              <a:gd name="T69" fmla="*/ 642 h 2533"/>
              <a:gd name="T70" fmla="*/ 181 w 705"/>
              <a:gd name="T71" fmla="*/ 625 h 2533"/>
              <a:gd name="T72" fmla="*/ 182 w 705"/>
              <a:gd name="T73" fmla="*/ 621 h 2533"/>
              <a:gd name="T74" fmla="*/ 224 w 705"/>
              <a:gd name="T75" fmla="*/ 520 h 2533"/>
              <a:gd name="T76" fmla="*/ 250 w 705"/>
              <a:gd name="T77" fmla="*/ 457 h 2533"/>
              <a:gd name="T78" fmla="*/ 307 w 705"/>
              <a:gd name="T79" fmla="*/ 337 h 2533"/>
              <a:gd name="T80" fmla="*/ 346 w 705"/>
              <a:gd name="T81" fmla="*/ 330 h 2533"/>
              <a:gd name="T82" fmla="*/ 326 w 705"/>
              <a:gd name="T83" fmla="*/ 668 h 2533"/>
              <a:gd name="T84" fmla="*/ 327 w 705"/>
              <a:gd name="T85" fmla="*/ 1722 h 2533"/>
              <a:gd name="T86" fmla="*/ 391 w 705"/>
              <a:gd name="T87" fmla="*/ 2511 h 2533"/>
              <a:gd name="T88" fmla="*/ 404 w 705"/>
              <a:gd name="T89" fmla="*/ 2527 h 2533"/>
              <a:gd name="T90" fmla="*/ 426 w 705"/>
              <a:gd name="T91" fmla="*/ 2519 h 2533"/>
              <a:gd name="T92" fmla="*/ 423 w 705"/>
              <a:gd name="T93" fmla="*/ 2472 h 2533"/>
              <a:gd name="T94" fmla="*/ 425 w 705"/>
              <a:gd name="T95" fmla="*/ 2458 h 2533"/>
              <a:gd name="T96" fmla="*/ 464 w 705"/>
              <a:gd name="T97" fmla="*/ 2527 h 2533"/>
              <a:gd name="T98" fmla="*/ 521 w 705"/>
              <a:gd name="T99" fmla="*/ 2524 h 2533"/>
              <a:gd name="T100" fmla="*/ 530 w 705"/>
              <a:gd name="T101" fmla="*/ 2508 h 2533"/>
              <a:gd name="T102" fmla="*/ 510 w 705"/>
              <a:gd name="T103" fmla="*/ 1683 h 2533"/>
              <a:gd name="T104" fmla="*/ 451 w 705"/>
              <a:gd name="T105" fmla="*/ 584 h 2533"/>
              <a:gd name="T106" fmla="*/ 528 w 705"/>
              <a:gd name="T107" fmla="*/ 525 h 2533"/>
              <a:gd name="T108" fmla="*/ 631 w 705"/>
              <a:gd name="T109" fmla="*/ 750 h 2533"/>
              <a:gd name="T110" fmla="*/ 657 w 705"/>
              <a:gd name="T111" fmla="*/ 752 h 2533"/>
              <a:gd name="T112" fmla="*/ 671 w 705"/>
              <a:gd name="T113" fmla="*/ 738 h 2533"/>
              <a:gd name="T114" fmla="*/ 690 w 705"/>
              <a:gd name="T115" fmla="*/ 720 h 2533"/>
              <a:gd name="T116" fmla="*/ 687 w 705"/>
              <a:gd name="T117" fmla="*/ 706 h 2533"/>
              <a:gd name="T118" fmla="*/ 696 w 705"/>
              <a:gd name="T119" fmla="*/ 699 h 2533"/>
              <a:gd name="T120" fmla="*/ 702 w 705"/>
              <a:gd name="T121" fmla="*/ 673 h 2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05" h="2533">
                <a:moveTo>
                  <a:pt x="702" y="673"/>
                </a:moveTo>
                <a:lnTo>
                  <a:pt x="624" y="494"/>
                </a:lnTo>
                <a:lnTo>
                  <a:pt x="540" y="317"/>
                </a:lnTo>
                <a:lnTo>
                  <a:pt x="488" y="168"/>
                </a:lnTo>
                <a:lnTo>
                  <a:pt x="436" y="17"/>
                </a:lnTo>
                <a:lnTo>
                  <a:pt x="431" y="8"/>
                </a:lnTo>
                <a:lnTo>
                  <a:pt x="417" y="0"/>
                </a:lnTo>
                <a:lnTo>
                  <a:pt x="400" y="6"/>
                </a:lnTo>
                <a:lnTo>
                  <a:pt x="391" y="20"/>
                </a:lnTo>
                <a:lnTo>
                  <a:pt x="391" y="30"/>
                </a:lnTo>
                <a:lnTo>
                  <a:pt x="394" y="43"/>
                </a:lnTo>
                <a:lnTo>
                  <a:pt x="396" y="56"/>
                </a:lnTo>
                <a:lnTo>
                  <a:pt x="396" y="57"/>
                </a:lnTo>
                <a:lnTo>
                  <a:pt x="396" y="59"/>
                </a:lnTo>
                <a:lnTo>
                  <a:pt x="394" y="64"/>
                </a:lnTo>
                <a:lnTo>
                  <a:pt x="392" y="69"/>
                </a:lnTo>
                <a:lnTo>
                  <a:pt x="390" y="76"/>
                </a:lnTo>
                <a:lnTo>
                  <a:pt x="386" y="81"/>
                </a:lnTo>
                <a:lnTo>
                  <a:pt x="383" y="79"/>
                </a:lnTo>
                <a:lnTo>
                  <a:pt x="379" y="78"/>
                </a:lnTo>
                <a:lnTo>
                  <a:pt x="378" y="77"/>
                </a:lnTo>
                <a:lnTo>
                  <a:pt x="377" y="74"/>
                </a:lnTo>
                <a:lnTo>
                  <a:pt x="378" y="73"/>
                </a:lnTo>
                <a:lnTo>
                  <a:pt x="378" y="72"/>
                </a:lnTo>
                <a:lnTo>
                  <a:pt x="381" y="63"/>
                </a:lnTo>
                <a:lnTo>
                  <a:pt x="375" y="47"/>
                </a:lnTo>
                <a:lnTo>
                  <a:pt x="361" y="38"/>
                </a:lnTo>
                <a:lnTo>
                  <a:pt x="346" y="42"/>
                </a:lnTo>
                <a:lnTo>
                  <a:pt x="340" y="50"/>
                </a:lnTo>
                <a:lnTo>
                  <a:pt x="339" y="51"/>
                </a:lnTo>
                <a:lnTo>
                  <a:pt x="338" y="54"/>
                </a:lnTo>
                <a:lnTo>
                  <a:pt x="330" y="61"/>
                </a:lnTo>
                <a:lnTo>
                  <a:pt x="327" y="73"/>
                </a:lnTo>
                <a:lnTo>
                  <a:pt x="300" y="125"/>
                </a:lnTo>
                <a:lnTo>
                  <a:pt x="274" y="177"/>
                </a:lnTo>
                <a:lnTo>
                  <a:pt x="220" y="271"/>
                </a:lnTo>
                <a:lnTo>
                  <a:pt x="171" y="369"/>
                </a:lnTo>
                <a:lnTo>
                  <a:pt x="124" y="459"/>
                </a:lnTo>
                <a:lnTo>
                  <a:pt x="38" y="643"/>
                </a:lnTo>
                <a:lnTo>
                  <a:pt x="2" y="738"/>
                </a:lnTo>
                <a:lnTo>
                  <a:pt x="0" y="747"/>
                </a:lnTo>
                <a:lnTo>
                  <a:pt x="7" y="760"/>
                </a:lnTo>
                <a:lnTo>
                  <a:pt x="22" y="766"/>
                </a:lnTo>
                <a:lnTo>
                  <a:pt x="37" y="763"/>
                </a:lnTo>
                <a:lnTo>
                  <a:pt x="42" y="756"/>
                </a:lnTo>
                <a:lnTo>
                  <a:pt x="49" y="741"/>
                </a:lnTo>
                <a:lnTo>
                  <a:pt x="57" y="725"/>
                </a:lnTo>
                <a:lnTo>
                  <a:pt x="57" y="725"/>
                </a:lnTo>
                <a:lnTo>
                  <a:pt x="57" y="725"/>
                </a:lnTo>
                <a:lnTo>
                  <a:pt x="54" y="735"/>
                </a:lnTo>
                <a:lnTo>
                  <a:pt x="53" y="744"/>
                </a:lnTo>
                <a:lnTo>
                  <a:pt x="51" y="753"/>
                </a:lnTo>
                <a:lnTo>
                  <a:pt x="60" y="768"/>
                </a:lnTo>
                <a:lnTo>
                  <a:pt x="75" y="774"/>
                </a:lnTo>
                <a:lnTo>
                  <a:pt x="89" y="770"/>
                </a:lnTo>
                <a:lnTo>
                  <a:pt x="94" y="763"/>
                </a:lnTo>
                <a:lnTo>
                  <a:pt x="107" y="733"/>
                </a:lnTo>
                <a:lnTo>
                  <a:pt x="121" y="704"/>
                </a:lnTo>
                <a:lnTo>
                  <a:pt x="127" y="700"/>
                </a:lnTo>
                <a:lnTo>
                  <a:pt x="130" y="694"/>
                </a:lnTo>
                <a:lnTo>
                  <a:pt x="143" y="669"/>
                </a:lnTo>
                <a:lnTo>
                  <a:pt x="155" y="643"/>
                </a:lnTo>
                <a:lnTo>
                  <a:pt x="156" y="646"/>
                </a:lnTo>
                <a:lnTo>
                  <a:pt x="158" y="648"/>
                </a:lnTo>
                <a:lnTo>
                  <a:pt x="164" y="655"/>
                </a:lnTo>
                <a:lnTo>
                  <a:pt x="175" y="655"/>
                </a:lnTo>
                <a:lnTo>
                  <a:pt x="178" y="654"/>
                </a:lnTo>
                <a:lnTo>
                  <a:pt x="182" y="654"/>
                </a:lnTo>
                <a:lnTo>
                  <a:pt x="187" y="651"/>
                </a:lnTo>
                <a:lnTo>
                  <a:pt x="193" y="642"/>
                </a:lnTo>
                <a:lnTo>
                  <a:pt x="190" y="632"/>
                </a:lnTo>
                <a:lnTo>
                  <a:pt x="181" y="625"/>
                </a:lnTo>
                <a:lnTo>
                  <a:pt x="175" y="625"/>
                </a:lnTo>
                <a:lnTo>
                  <a:pt x="182" y="621"/>
                </a:lnTo>
                <a:lnTo>
                  <a:pt x="200" y="588"/>
                </a:lnTo>
                <a:lnTo>
                  <a:pt x="224" y="520"/>
                </a:lnTo>
                <a:lnTo>
                  <a:pt x="233" y="494"/>
                </a:lnTo>
                <a:lnTo>
                  <a:pt x="250" y="457"/>
                </a:lnTo>
                <a:lnTo>
                  <a:pt x="267" y="419"/>
                </a:lnTo>
                <a:lnTo>
                  <a:pt x="307" y="337"/>
                </a:lnTo>
                <a:lnTo>
                  <a:pt x="348" y="254"/>
                </a:lnTo>
                <a:lnTo>
                  <a:pt x="346" y="330"/>
                </a:lnTo>
                <a:lnTo>
                  <a:pt x="343" y="405"/>
                </a:lnTo>
                <a:lnTo>
                  <a:pt x="326" y="668"/>
                </a:lnTo>
                <a:lnTo>
                  <a:pt x="315" y="1195"/>
                </a:lnTo>
                <a:lnTo>
                  <a:pt x="327" y="1722"/>
                </a:lnTo>
                <a:lnTo>
                  <a:pt x="364" y="2248"/>
                </a:lnTo>
                <a:lnTo>
                  <a:pt x="391" y="2511"/>
                </a:lnTo>
                <a:lnTo>
                  <a:pt x="394" y="2519"/>
                </a:lnTo>
                <a:lnTo>
                  <a:pt x="404" y="2527"/>
                </a:lnTo>
                <a:lnTo>
                  <a:pt x="417" y="2527"/>
                </a:lnTo>
                <a:lnTo>
                  <a:pt x="426" y="2519"/>
                </a:lnTo>
                <a:lnTo>
                  <a:pt x="427" y="2511"/>
                </a:lnTo>
                <a:lnTo>
                  <a:pt x="423" y="2472"/>
                </a:lnTo>
                <a:lnTo>
                  <a:pt x="420" y="2433"/>
                </a:lnTo>
                <a:lnTo>
                  <a:pt x="425" y="2458"/>
                </a:lnTo>
                <a:lnTo>
                  <a:pt x="440" y="2499"/>
                </a:lnTo>
                <a:lnTo>
                  <a:pt x="464" y="2527"/>
                </a:lnTo>
                <a:lnTo>
                  <a:pt x="499" y="2533"/>
                </a:lnTo>
                <a:lnTo>
                  <a:pt x="521" y="2524"/>
                </a:lnTo>
                <a:lnTo>
                  <a:pt x="528" y="2518"/>
                </a:lnTo>
                <a:lnTo>
                  <a:pt x="530" y="2508"/>
                </a:lnTo>
                <a:lnTo>
                  <a:pt x="526" y="2232"/>
                </a:lnTo>
                <a:lnTo>
                  <a:pt x="510" y="1683"/>
                </a:lnTo>
                <a:lnTo>
                  <a:pt x="486" y="1133"/>
                </a:lnTo>
                <a:lnTo>
                  <a:pt x="451" y="584"/>
                </a:lnTo>
                <a:lnTo>
                  <a:pt x="431" y="309"/>
                </a:lnTo>
                <a:lnTo>
                  <a:pt x="528" y="525"/>
                </a:lnTo>
                <a:lnTo>
                  <a:pt x="627" y="742"/>
                </a:lnTo>
                <a:lnTo>
                  <a:pt x="631" y="750"/>
                </a:lnTo>
                <a:lnTo>
                  <a:pt x="644" y="755"/>
                </a:lnTo>
                <a:lnTo>
                  <a:pt x="657" y="752"/>
                </a:lnTo>
                <a:lnTo>
                  <a:pt x="668" y="744"/>
                </a:lnTo>
                <a:lnTo>
                  <a:pt x="671" y="738"/>
                </a:lnTo>
                <a:lnTo>
                  <a:pt x="680" y="735"/>
                </a:lnTo>
                <a:lnTo>
                  <a:pt x="690" y="720"/>
                </a:lnTo>
                <a:lnTo>
                  <a:pt x="688" y="708"/>
                </a:lnTo>
                <a:lnTo>
                  <a:pt x="687" y="706"/>
                </a:lnTo>
                <a:lnTo>
                  <a:pt x="687" y="703"/>
                </a:lnTo>
                <a:lnTo>
                  <a:pt x="696" y="699"/>
                </a:lnTo>
                <a:lnTo>
                  <a:pt x="705" y="685"/>
                </a:lnTo>
                <a:lnTo>
                  <a:pt x="702" y="673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schemeClr val="accent5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19F4-6C7A-46EB-BE88-73B89B8696CF}"/>
              </a:ext>
            </a:extLst>
          </p:cNvPr>
          <p:cNvSpPr txBox="1"/>
          <p:nvPr/>
        </p:nvSpPr>
        <p:spPr>
          <a:xfrm>
            <a:off x="379107" y="5149513"/>
            <a:ext cx="163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PCB Design Version 1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0CAA6-5B26-4302-9751-CBC7F8CF090E}"/>
              </a:ext>
            </a:extLst>
          </p:cNvPr>
          <p:cNvSpPr txBox="1"/>
          <p:nvPr/>
        </p:nvSpPr>
        <p:spPr>
          <a:xfrm>
            <a:off x="3360770" y="5165556"/>
            <a:ext cx="163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PCB Design Version 2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D1430-B7D5-4A23-8E7D-1309B2AED567}"/>
              </a:ext>
            </a:extLst>
          </p:cNvPr>
          <p:cNvSpPr txBox="1"/>
          <p:nvPr/>
        </p:nvSpPr>
        <p:spPr>
          <a:xfrm>
            <a:off x="8386625" y="6018053"/>
            <a:ext cx="163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PCB Design Version 3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DFBE1F-7DB8-496E-B10F-1CCFF859A09F}"/>
              </a:ext>
            </a:extLst>
          </p:cNvPr>
          <p:cNvSpPr txBox="1"/>
          <p:nvPr/>
        </p:nvSpPr>
        <p:spPr>
          <a:xfrm>
            <a:off x="8402762" y="4292603"/>
            <a:ext cx="163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DC Driver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E8DC7-147C-4C5E-AA2B-1E8A51F16287}"/>
              </a:ext>
            </a:extLst>
          </p:cNvPr>
          <p:cNvSpPr txBox="1"/>
          <p:nvPr/>
        </p:nvSpPr>
        <p:spPr>
          <a:xfrm>
            <a:off x="6621007" y="2994985"/>
            <a:ext cx="163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FT232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4EC38-64A7-401A-A7E2-E729F671264D}"/>
              </a:ext>
            </a:extLst>
          </p:cNvPr>
          <p:cNvSpPr txBox="1"/>
          <p:nvPr/>
        </p:nvSpPr>
        <p:spPr>
          <a:xfrm>
            <a:off x="10076264" y="3146126"/>
            <a:ext cx="163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 Driver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CB56A-A98B-4224-9094-78472D92096A}"/>
              </a:ext>
            </a:extLst>
          </p:cNvPr>
          <p:cNvSpPr txBox="1"/>
          <p:nvPr/>
        </p:nvSpPr>
        <p:spPr>
          <a:xfrm>
            <a:off x="10086420" y="5245861"/>
            <a:ext cx="163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Panel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4FAC4-0655-43DA-A67F-CA95CE45734E}"/>
              </a:ext>
            </a:extLst>
          </p:cNvPr>
          <p:cNvSpPr txBox="1"/>
          <p:nvPr/>
        </p:nvSpPr>
        <p:spPr>
          <a:xfrm>
            <a:off x="6699776" y="5193660"/>
            <a:ext cx="163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MCU ESP32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B66E15-3AF9-490F-B6F0-897001A4428C}"/>
              </a:ext>
            </a:extLst>
          </p:cNvPr>
          <p:cNvSpPr txBox="1"/>
          <p:nvPr/>
        </p:nvSpPr>
        <p:spPr>
          <a:xfrm>
            <a:off x="411191" y="136309"/>
            <a:ext cx="7110644" cy="923330"/>
          </a:xfrm>
          <a:prstGeom prst="rect">
            <a:avLst/>
          </a:prstGeom>
          <a:solidFill>
            <a:srgbClr val="22888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Microcontroller Design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CFE021-D6DA-4BD7-92F0-C14838393AF0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2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92BD9-6C17-4A4C-A151-92D7B9885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6" b="98280" l="6211" r="94410">
                        <a14:foregroundMark x1="12422" y1="20430" x2="16356" y2="50108"/>
                        <a14:foregroundMark x1="16356" y1="50108" x2="16356" y2="50108"/>
                        <a14:foregroundMark x1="20704" y1="20430" x2="55487" y2="15914"/>
                        <a14:foregroundMark x1="55487" y1="15914" x2="55487" y2="15914"/>
                        <a14:foregroundMark x1="16356" y1="12043" x2="35197" y2="8602"/>
                        <a14:foregroundMark x1="35197" y1="8602" x2="62526" y2="8602"/>
                        <a14:foregroundMark x1="87785" y1="86882" x2="91718" y2="42796"/>
                        <a14:foregroundMark x1="83023" y1="16344" x2="93582" y2="54409"/>
                        <a14:foregroundMark x1="93582" y1="54409" x2="93582" y2="54409"/>
                        <a14:foregroundMark x1="7039" y1="5376" x2="7039" y2="5376"/>
                        <a14:foregroundMark x1="7039" y1="5376" x2="7039" y2="5376"/>
                        <a14:foregroundMark x1="12008" y1="3656" x2="23810" y2="4946"/>
                        <a14:foregroundMark x1="23810" y1="4946" x2="23810" y2="4946"/>
                        <a14:foregroundMark x1="30228" y1="5376" x2="53002" y2="5376"/>
                        <a14:foregroundMark x1="62319" y1="5806" x2="77847" y2="7527"/>
                        <a14:foregroundMark x1="77847" y1="7527" x2="77847" y2="7527"/>
                        <a14:foregroundMark x1="84265" y1="14624" x2="91097" y2="28172"/>
                        <a14:foregroundMark x1="91925" y1="23441" x2="94410" y2="9247"/>
                        <a14:foregroundMark x1="94410" y1="9247" x2="94410" y2="9247"/>
                        <a14:foregroundMark x1="78882" y1="3656" x2="79296" y2="10108"/>
                        <a14:foregroundMark x1="79296" y1="10108" x2="79296" y2="10108"/>
                        <a14:foregroundMark x1="7039" y1="16774" x2="10766" y2="39140"/>
                        <a14:foregroundMark x1="7453" y1="43011" x2="10766" y2="78710"/>
                        <a14:foregroundMark x1="10766" y1="78710" x2="10766" y2="78710"/>
                        <a14:foregroundMark x1="10766" y1="81290" x2="26087" y2="82151"/>
                        <a14:foregroundMark x1="26087" y1="82151" x2="26087" y2="82151"/>
                        <a14:foregroundMark x1="27329" y1="92688" x2="58178" y2="86882"/>
                        <a14:foregroundMark x1="58178" y1="86882" x2="58178" y2="86882"/>
                        <a14:foregroundMark x1="48064" y1="97580" x2="72050" y2="95699"/>
                        <a14:foregroundMark x1="72050" y1="95699" x2="72050" y2="95699"/>
                        <a14:foregroundMark x1="41822" y1="97204" x2="41822" y2="97204"/>
                        <a14:foregroundMark x1="41822" y1="97204" x2="41822" y2="97204"/>
                        <a14:foregroundMark x1="40326" y1="95652" x2="34990" y2="94194"/>
                        <a14:foregroundMark x1="46791" y1="97419" x2="41745" y2="96040"/>
                        <a14:foregroundMark x1="14700" y1="82366" x2="19048" y2="76129"/>
                        <a14:foregroundMark x1="14700" y1="21720" x2="18841" y2="19355"/>
                        <a14:foregroundMark x1="7867" y1="22796" x2="19462" y2="11828"/>
                        <a14:backgroundMark x1="42029" y1="99355" x2="42029" y2="99355"/>
                        <a14:backgroundMark x1="42029" y1="99355" x2="42029" y2="99355"/>
                        <a14:backgroundMark x1="39545" y1="98280" x2="39545" y2="98280"/>
                        <a14:backgroundMark x1="39545" y1="98280" x2="39545" y2="98280"/>
                        <a14:backgroundMark x1="47232" y1="98257" x2="47619" y2="98280"/>
                        <a14:backgroundMark x1="47619" y1="98280" x2="47619" y2="98280"/>
                        <a14:backgroundMark x1="38716" y1="98280" x2="40373" y2="98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6825" y="2197767"/>
            <a:ext cx="3197959" cy="307877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157EB68-0E13-4C49-81C8-8BCA22E6C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28" y="5802084"/>
            <a:ext cx="816429" cy="816429"/>
          </a:xfrm>
          <a:prstGeom prst="rect">
            <a:avLst/>
          </a:prstGeom>
        </p:spPr>
      </p:pic>
      <p:pic>
        <p:nvPicPr>
          <p:cNvPr id="9" name="Picture 8" descr="A close up of a necklace&#10;&#10;Description automatically generated">
            <a:extLst>
              <a:ext uri="{FF2B5EF4-FFF2-40B4-BE49-F238E27FC236}">
                <a16:creationId xmlns:a16="http://schemas.microsoft.com/office/drawing/2014/main" id="{C7E1B0D8-6F84-4412-8BAA-28962F36A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5" y="1257082"/>
            <a:ext cx="4685658" cy="4999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F72151-6384-47DB-8D1E-AD699EE6749D}"/>
              </a:ext>
            </a:extLst>
          </p:cNvPr>
          <p:cNvSpPr txBox="1"/>
          <p:nvPr/>
        </p:nvSpPr>
        <p:spPr>
          <a:xfrm>
            <a:off x="1726825" y="402019"/>
            <a:ext cx="2985195" cy="769441"/>
          </a:xfrm>
          <a:prstGeom prst="rect">
            <a:avLst/>
          </a:prstGeom>
          <a:solidFill>
            <a:srgbClr val="228883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MCU ESP32</a:t>
            </a:r>
            <a:endParaRPr lang="th-TH" sz="4400" dirty="0">
              <a:solidFill>
                <a:schemeClr val="bg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E616AA-3D26-46B8-ADC9-5B15E8344229}"/>
              </a:ext>
            </a:extLst>
          </p:cNvPr>
          <p:cNvSpPr>
            <a:spLocks/>
          </p:cNvSpPr>
          <p:nvPr/>
        </p:nvSpPr>
        <p:spPr bwMode="auto">
          <a:xfrm>
            <a:off x="6096000" y="2659167"/>
            <a:ext cx="2195760" cy="1536445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12CB6-6CD8-44CD-BD9C-A03EC2154AF6}"/>
              </a:ext>
            </a:extLst>
          </p:cNvPr>
          <p:cNvSpPr txBox="1"/>
          <p:nvPr/>
        </p:nvSpPr>
        <p:spPr>
          <a:xfrm>
            <a:off x="6096000" y="3187255"/>
            <a:ext cx="219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8F6CDB-13B3-46C2-8E16-5A54160BBA39}"/>
              </a:ext>
            </a:extLst>
          </p:cNvPr>
          <p:cNvSpPr>
            <a:spLocks/>
          </p:cNvSpPr>
          <p:nvPr/>
        </p:nvSpPr>
        <p:spPr bwMode="auto">
          <a:xfrm>
            <a:off x="7013761" y="685385"/>
            <a:ext cx="2231146" cy="1643588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44694-186A-4DC6-9D72-F86149C2F4BF}"/>
              </a:ext>
            </a:extLst>
          </p:cNvPr>
          <p:cNvSpPr txBox="1"/>
          <p:nvPr/>
        </p:nvSpPr>
        <p:spPr>
          <a:xfrm>
            <a:off x="7751418" y="1286756"/>
            <a:ext cx="7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WIFI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0FBF80-B3E5-404B-A0CB-EBBD53B54549}"/>
              </a:ext>
            </a:extLst>
          </p:cNvPr>
          <p:cNvSpPr>
            <a:spLocks/>
          </p:cNvSpPr>
          <p:nvPr/>
        </p:nvSpPr>
        <p:spPr bwMode="auto">
          <a:xfrm>
            <a:off x="8523190" y="3207257"/>
            <a:ext cx="2697367" cy="2109635"/>
          </a:xfrm>
          <a:custGeom>
            <a:avLst/>
            <a:gdLst>
              <a:gd name="connsiteX0" fmla="*/ 53183 w 2036763"/>
              <a:gd name="connsiteY0" fmla="*/ 587375 h 957263"/>
              <a:gd name="connsiteX1" fmla="*/ 52388 w 2036763"/>
              <a:gd name="connsiteY1" fmla="*/ 587772 h 957263"/>
              <a:gd name="connsiteX2" fmla="*/ 52388 w 2036763"/>
              <a:gd name="connsiteY2" fmla="*/ 588964 h 957263"/>
              <a:gd name="connsiteX3" fmla="*/ 53580 w 2036763"/>
              <a:gd name="connsiteY3" fmla="*/ 604858 h 957263"/>
              <a:gd name="connsiteX4" fmla="*/ 57950 w 2036763"/>
              <a:gd name="connsiteY4" fmla="*/ 634658 h 957263"/>
              <a:gd name="connsiteX5" fmla="*/ 66294 w 2036763"/>
              <a:gd name="connsiteY5" fmla="*/ 662471 h 957263"/>
              <a:gd name="connsiteX6" fmla="*/ 77815 w 2036763"/>
              <a:gd name="connsiteY6" fmla="*/ 688298 h 957263"/>
              <a:gd name="connsiteX7" fmla="*/ 91721 w 2036763"/>
              <a:gd name="connsiteY7" fmla="*/ 711741 h 957263"/>
              <a:gd name="connsiteX8" fmla="*/ 108010 w 2036763"/>
              <a:gd name="connsiteY8" fmla="*/ 733992 h 957263"/>
              <a:gd name="connsiteX9" fmla="*/ 136615 w 2036763"/>
              <a:gd name="connsiteY9" fmla="*/ 763394 h 957263"/>
              <a:gd name="connsiteX10" fmla="*/ 180715 w 2036763"/>
              <a:gd name="connsiteY10" fmla="*/ 796771 h 957263"/>
              <a:gd name="connsiteX11" fmla="*/ 228788 w 2036763"/>
              <a:gd name="connsiteY11" fmla="*/ 824187 h 957263"/>
              <a:gd name="connsiteX12" fmla="*/ 279244 w 2036763"/>
              <a:gd name="connsiteY12" fmla="*/ 845643 h 957263"/>
              <a:gd name="connsiteX13" fmla="*/ 328906 w 2036763"/>
              <a:gd name="connsiteY13" fmla="*/ 862728 h 957263"/>
              <a:gd name="connsiteX14" fmla="*/ 352744 w 2036763"/>
              <a:gd name="connsiteY14" fmla="*/ 869483 h 957263"/>
              <a:gd name="connsiteX15" fmla="*/ 407968 w 2036763"/>
              <a:gd name="connsiteY15" fmla="*/ 883787 h 957263"/>
              <a:gd name="connsiteX16" fmla="*/ 519608 w 2036763"/>
              <a:gd name="connsiteY16" fmla="*/ 906038 h 957263"/>
              <a:gd name="connsiteX17" fmla="*/ 631646 w 2036763"/>
              <a:gd name="connsiteY17" fmla="*/ 920342 h 957263"/>
              <a:gd name="connsiteX18" fmla="*/ 745272 w 2036763"/>
              <a:gd name="connsiteY18" fmla="*/ 928686 h 957263"/>
              <a:gd name="connsiteX19" fmla="*/ 801688 w 2036763"/>
              <a:gd name="connsiteY19" fmla="*/ 930275 h 957263"/>
              <a:gd name="connsiteX20" fmla="*/ 748053 w 2036763"/>
              <a:gd name="connsiteY20" fmla="*/ 923918 h 957263"/>
              <a:gd name="connsiteX21" fmla="*/ 695213 w 2036763"/>
              <a:gd name="connsiteY21" fmla="*/ 915971 h 957263"/>
              <a:gd name="connsiteX22" fmla="*/ 636810 w 2036763"/>
              <a:gd name="connsiteY22" fmla="*/ 905640 h 957263"/>
              <a:gd name="connsiteX23" fmla="*/ 520403 w 2036763"/>
              <a:gd name="connsiteY23" fmla="*/ 879814 h 957263"/>
              <a:gd name="connsiteX24" fmla="*/ 434190 w 2036763"/>
              <a:gd name="connsiteY24" fmla="*/ 853987 h 957263"/>
              <a:gd name="connsiteX25" fmla="*/ 377376 w 2036763"/>
              <a:gd name="connsiteY25" fmla="*/ 833325 h 957263"/>
              <a:gd name="connsiteX26" fmla="*/ 321755 w 2036763"/>
              <a:gd name="connsiteY26" fmla="*/ 809883 h 957263"/>
              <a:gd name="connsiteX27" fmla="*/ 267723 w 2036763"/>
              <a:gd name="connsiteY27" fmla="*/ 782466 h 957263"/>
              <a:gd name="connsiteX28" fmla="*/ 241501 w 2036763"/>
              <a:gd name="connsiteY28" fmla="*/ 766970 h 957263"/>
              <a:gd name="connsiteX29" fmla="*/ 215280 w 2036763"/>
              <a:gd name="connsiteY29" fmla="*/ 750680 h 957263"/>
              <a:gd name="connsiteX30" fmla="*/ 163234 w 2036763"/>
              <a:gd name="connsiteY30" fmla="*/ 711741 h 957263"/>
              <a:gd name="connsiteX31" fmla="*/ 114366 w 2036763"/>
              <a:gd name="connsiteY31" fmla="*/ 666445 h 957263"/>
              <a:gd name="connsiteX32" fmla="*/ 71061 w 2036763"/>
              <a:gd name="connsiteY32" fmla="*/ 615586 h 957263"/>
              <a:gd name="connsiteX33" fmla="*/ 1748621 w 2036763"/>
              <a:gd name="connsiteY33" fmla="*/ 201613 h 957263"/>
              <a:gd name="connsiteX34" fmla="*/ 1766058 w 2036763"/>
              <a:gd name="connsiteY34" fmla="*/ 219076 h 957263"/>
              <a:gd name="connsiteX35" fmla="*/ 1798950 w 2036763"/>
              <a:gd name="connsiteY35" fmla="*/ 257176 h 957263"/>
              <a:gd name="connsiteX36" fmla="*/ 1827483 w 2036763"/>
              <a:gd name="connsiteY36" fmla="*/ 298847 h 957263"/>
              <a:gd name="connsiteX37" fmla="*/ 1850468 w 2036763"/>
              <a:gd name="connsiteY37" fmla="*/ 344091 h 957263"/>
              <a:gd name="connsiteX38" fmla="*/ 1867508 w 2036763"/>
              <a:gd name="connsiteY38" fmla="*/ 392113 h 957263"/>
              <a:gd name="connsiteX39" fmla="*/ 1877812 w 2036763"/>
              <a:gd name="connsiteY39" fmla="*/ 442120 h 957263"/>
              <a:gd name="connsiteX40" fmla="*/ 1880189 w 2036763"/>
              <a:gd name="connsiteY40" fmla="*/ 494110 h 957263"/>
              <a:gd name="connsiteX41" fmla="*/ 1873452 w 2036763"/>
              <a:gd name="connsiteY41" fmla="*/ 546498 h 957263"/>
              <a:gd name="connsiteX42" fmla="*/ 1866319 w 2036763"/>
              <a:gd name="connsiteY42" fmla="*/ 573088 h 957263"/>
              <a:gd name="connsiteX43" fmla="*/ 1857205 w 2036763"/>
              <a:gd name="connsiteY43" fmla="*/ 602060 h 957263"/>
              <a:gd name="connsiteX44" fmla="*/ 1831446 w 2036763"/>
              <a:gd name="connsiteY44" fmla="*/ 654448 h 957263"/>
              <a:gd name="connsiteX45" fmla="*/ 1799743 w 2036763"/>
              <a:gd name="connsiteY45" fmla="*/ 700882 h 957263"/>
              <a:gd name="connsiteX46" fmla="*/ 1762095 w 2036763"/>
              <a:gd name="connsiteY46" fmla="*/ 740967 h 957263"/>
              <a:gd name="connsiteX47" fmla="*/ 1741488 w 2036763"/>
              <a:gd name="connsiteY47" fmla="*/ 758826 h 957263"/>
              <a:gd name="connsiteX48" fmla="*/ 1766851 w 2036763"/>
              <a:gd name="connsiteY48" fmla="*/ 748110 h 957263"/>
              <a:gd name="connsiteX49" fmla="*/ 1791420 w 2036763"/>
              <a:gd name="connsiteY49" fmla="*/ 736601 h 957263"/>
              <a:gd name="connsiteX50" fmla="*/ 1816387 w 2036763"/>
              <a:gd name="connsiteY50" fmla="*/ 725489 h 957263"/>
              <a:gd name="connsiteX51" fmla="*/ 1866319 w 2036763"/>
              <a:gd name="connsiteY51" fmla="*/ 698501 h 957263"/>
              <a:gd name="connsiteX52" fmla="*/ 1913478 w 2036763"/>
              <a:gd name="connsiteY52" fmla="*/ 666354 h 957263"/>
              <a:gd name="connsiteX53" fmla="*/ 1944785 w 2036763"/>
              <a:gd name="connsiteY53" fmla="*/ 636588 h 957263"/>
              <a:gd name="connsiteX54" fmla="*/ 1963806 w 2036763"/>
              <a:gd name="connsiteY54" fmla="*/ 613173 h 957263"/>
              <a:gd name="connsiteX55" fmla="*/ 1972129 w 2036763"/>
              <a:gd name="connsiteY55" fmla="*/ 600870 h 957263"/>
              <a:gd name="connsiteX56" fmla="*/ 1980451 w 2036763"/>
              <a:gd name="connsiteY56" fmla="*/ 587376 h 957263"/>
              <a:gd name="connsiteX57" fmla="*/ 1993924 w 2036763"/>
              <a:gd name="connsiteY57" fmla="*/ 559595 h 957263"/>
              <a:gd name="connsiteX58" fmla="*/ 2003435 w 2036763"/>
              <a:gd name="connsiteY58" fmla="*/ 530623 h 957263"/>
              <a:gd name="connsiteX59" fmla="*/ 2008587 w 2036763"/>
              <a:gd name="connsiteY59" fmla="*/ 501254 h 957263"/>
              <a:gd name="connsiteX60" fmla="*/ 2009776 w 2036763"/>
              <a:gd name="connsiteY60" fmla="*/ 471091 h 957263"/>
              <a:gd name="connsiteX61" fmla="*/ 2006209 w 2036763"/>
              <a:gd name="connsiteY61" fmla="*/ 441326 h 957263"/>
              <a:gd name="connsiteX62" fmla="*/ 1998284 w 2036763"/>
              <a:gd name="connsiteY62" fmla="*/ 411957 h 957263"/>
              <a:gd name="connsiteX63" fmla="*/ 1985602 w 2036763"/>
              <a:gd name="connsiteY63" fmla="*/ 383779 h 957263"/>
              <a:gd name="connsiteX64" fmla="*/ 1977280 w 2036763"/>
              <a:gd name="connsiteY64" fmla="*/ 369888 h 957263"/>
              <a:gd name="connsiteX65" fmla="*/ 1962221 w 2036763"/>
              <a:gd name="connsiteY65" fmla="*/ 348457 h 957263"/>
              <a:gd name="connsiteX66" fmla="*/ 1926951 w 2036763"/>
              <a:gd name="connsiteY66" fmla="*/ 310754 h 957263"/>
              <a:gd name="connsiteX67" fmla="*/ 1886926 w 2036763"/>
              <a:gd name="connsiteY67" fmla="*/ 279004 h 957263"/>
              <a:gd name="connsiteX68" fmla="*/ 1844127 w 2036763"/>
              <a:gd name="connsiteY68" fmla="*/ 252016 h 957263"/>
              <a:gd name="connsiteX69" fmla="*/ 1822727 w 2036763"/>
              <a:gd name="connsiteY69" fmla="*/ 239713 h 957263"/>
              <a:gd name="connsiteX70" fmla="*/ 1786269 w 2036763"/>
              <a:gd name="connsiteY70" fmla="*/ 219869 h 957263"/>
              <a:gd name="connsiteX71" fmla="*/ 1135063 w 2036763"/>
              <a:gd name="connsiteY71" fmla="*/ 76200 h 957263"/>
              <a:gd name="connsiteX72" fmla="*/ 1025129 w 2036763"/>
              <a:gd name="connsiteY72" fmla="*/ 77788 h 957263"/>
              <a:gd name="connsiteX73" fmla="*/ 915988 w 2036763"/>
              <a:gd name="connsiteY73" fmla="*/ 83344 h 957263"/>
              <a:gd name="connsiteX74" fmla="*/ 807244 w 2036763"/>
              <a:gd name="connsiteY74" fmla="*/ 93663 h 957263"/>
              <a:gd name="connsiteX75" fmla="*/ 754063 w 2036763"/>
              <a:gd name="connsiteY75" fmla="*/ 100013 h 957263"/>
              <a:gd name="connsiteX76" fmla="*/ 698500 w 2036763"/>
              <a:gd name="connsiteY76" fmla="*/ 107553 h 957263"/>
              <a:gd name="connsiteX77" fmla="*/ 615157 w 2036763"/>
              <a:gd name="connsiteY77" fmla="*/ 123031 h 957263"/>
              <a:gd name="connsiteX78" fmla="*/ 560388 w 2036763"/>
              <a:gd name="connsiteY78" fmla="*/ 136128 h 957263"/>
              <a:gd name="connsiteX79" fmla="*/ 506016 w 2036763"/>
              <a:gd name="connsiteY79" fmla="*/ 152003 h 957263"/>
              <a:gd name="connsiteX80" fmla="*/ 452438 w 2036763"/>
              <a:gd name="connsiteY80" fmla="*/ 171053 h 957263"/>
              <a:gd name="connsiteX81" fmla="*/ 400050 w 2036763"/>
              <a:gd name="connsiteY81" fmla="*/ 193278 h 957263"/>
              <a:gd name="connsiteX82" fmla="*/ 349250 w 2036763"/>
              <a:gd name="connsiteY82" fmla="*/ 219472 h 957263"/>
              <a:gd name="connsiteX83" fmla="*/ 323850 w 2036763"/>
              <a:gd name="connsiteY83" fmla="*/ 233760 h 957263"/>
              <a:gd name="connsiteX84" fmla="*/ 302419 w 2036763"/>
              <a:gd name="connsiteY84" fmla="*/ 247253 h 957263"/>
              <a:gd name="connsiteX85" fmla="*/ 259557 w 2036763"/>
              <a:gd name="connsiteY85" fmla="*/ 276622 h 957263"/>
              <a:gd name="connsiteX86" fmla="*/ 219075 w 2036763"/>
              <a:gd name="connsiteY86" fmla="*/ 308769 h 957263"/>
              <a:gd name="connsiteX87" fmla="*/ 180182 w 2036763"/>
              <a:gd name="connsiteY87" fmla="*/ 344488 h 957263"/>
              <a:gd name="connsiteX88" fmla="*/ 162322 w 2036763"/>
              <a:gd name="connsiteY88" fmla="*/ 363935 h 957263"/>
              <a:gd name="connsiteX89" fmla="*/ 148432 w 2036763"/>
              <a:gd name="connsiteY89" fmla="*/ 379413 h 957263"/>
              <a:gd name="connsiteX90" fmla="*/ 120650 w 2036763"/>
              <a:gd name="connsiteY90" fmla="*/ 412353 h 957263"/>
              <a:gd name="connsiteX91" fmla="*/ 107157 w 2036763"/>
              <a:gd name="connsiteY91" fmla="*/ 429816 h 957263"/>
              <a:gd name="connsiteX92" fmla="*/ 92869 w 2036763"/>
              <a:gd name="connsiteY92" fmla="*/ 460772 h 957263"/>
              <a:gd name="connsiteX93" fmla="*/ 69057 w 2036763"/>
              <a:gd name="connsiteY93" fmla="*/ 523875 h 957263"/>
              <a:gd name="connsiteX94" fmla="*/ 60325 w 2036763"/>
              <a:gd name="connsiteY94" fmla="*/ 556419 h 957263"/>
              <a:gd name="connsiteX95" fmla="*/ 72628 w 2036763"/>
              <a:gd name="connsiteY95" fmla="*/ 576660 h 957263"/>
              <a:gd name="connsiteX96" fmla="*/ 101600 w 2036763"/>
              <a:gd name="connsiteY96" fmla="*/ 614363 h 957263"/>
              <a:gd name="connsiteX97" fmla="*/ 117078 w 2036763"/>
              <a:gd name="connsiteY97" fmla="*/ 631825 h 957263"/>
              <a:gd name="connsiteX98" fmla="*/ 136525 w 2036763"/>
              <a:gd name="connsiteY98" fmla="*/ 652066 h 957263"/>
              <a:gd name="connsiteX99" fmla="*/ 178197 w 2036763"/>
              <a:gd name="connsiteY99" fmla="*/ 688579 h 957263"/>
              <a:gd name="connsiteX100" fmla="*/ 222647 w 2036763"/>
              <a:gd name="connsiteY100" fmla="*/ 720725 h 957263"/>
              <a:gd name="connsiteX101" fmla="*/ 269478 w 2036763"/>
              <a:gd name="connsiteY101" fmla="*/ 748507 h 957263"/>
              <a:gd name="connsiteX102" fmla="*/ 317500 w 2036763"/>
              <a:gd name="connsiteY102" fmla="*/ 773510 h 957263"/>
              <a:gd name="connsiteX103" fmla="*/ 367110 w 2036763"/>
              <a:gd name="connsiteY103" fmla="*/ 794544 h 957263"/>
              <a:gd name="connsiteX104" fmla="*/ 442516 w 2036763"/>
              <a:gd name="connsiteY104" fmla="*/ 821532 h 957263"/>
              <a:gd name="connsiteX105" fmla="*/ 492919 w 2036763"/>
              <a:gd name="connsiteY105" fmla="*/ 836613 h 957263"/>
              <a:gd name="connsiteX106" fmla="*/ 547688 w 2036763"/>
              <a:gd name="connsiteY106" fmla="*/ 851694 h 957263"/>
              <a:gd name="connsiteX107" fmla="*/ 656829 w 2036763"/>
              <a:gd name="connsiteY107" fmla="*/ 875110 h 957263"/>
              <a:gd name="connsiteX108" fmla="*/ 767160 w 2036763"/>
              <a:gd name="connsiteY108" fmla="*/ 892176 h 957263"/>
              <a:gd name="connsiteX109" fmla="*/ 877888 w 2036763"/>
              <a:gd name="connsiteY109" fmla="*/ 902891 h 957263"/>
              <a:gd name="connsiteX110" fmla="*/ 933450 w 2036763"/>
              <a:gd name="connsiteY110" fmla="*/ 905669 h 957263"/>
              <a:gd name="connsiteX111" fmla="*/ 977107 w 2036763"/>
              <a:gd name="connsiteY111" fmla="*/ 906463 h 957263"/>
              <a:gd name="connsiteX112" fmla="*/ 1064419 w 2036763"/>
              <a:gd name="connsiteY112" fmla="*/ 905669 h 957263"/>
              <a:gd name="connsiteX113" fmla="*/ 1152128 w 2036763"/>
              <a:gd name="connsiteY113" fmla="*/ 900907 h 957263"/>
              <a:gd name="connsiteX114" fmla="*/ 1239441 w 2036763"/>
              <a:gd name="connsiteY114" fmla="*/ 892176 h 957263"/>
              <a:gd name="connsiteX115" fmla="*/ 1326357 w 2036763"/>
              <a:gd name="connsiteY115" fmla="*/ 879476 h 957263"/>
              <a:gd name="connsiteX116" fmla="*/ 1412875 w 2036763"/>
              <a:gd name="connsiteY116" fmla="*/ 862410 h 957263"/>
              <a:gd name="connsiteX117" fmla="*/ 1498203 w 2036763"/>
              <a:gd name="connsiteY117" fmla="*/ 841376 h 957263"/>
              <a:gd name="connsiteX118" fmla="*/ 1583135 w 2036763"/>
              <a:gd name="connsiteY118" fmla="*/ 816372 h 957263"/>
              <a:gd name="connsiteX119" fmla="*/ 1625203 w 2036763"/>
              <a:gd name="connsiteY119" fmla="*/ 802482 h 957263"/>
              <a:gd name="connsiteX120" fmla="*/ 1647429 w 2036763"/>
              <a:gd name="connsiteY120" fmla="*/ 791369 h 957263"/>
              <a:gd name="connsiteX121" fmla="*/ 1690688 w 2036763"/>
              <a:gd name="connsiteY121" fmla="*/ 765969 h 957263"/>
              <a:gd name="connsiteX122" fmla="*/ 1710532 w 2036763"/>
              <a:gd name="connsiteY122" fmla="*/ 751682 h 957263"/>
              <a:gd name="connsiteX123" fmla="*/ 1732360 w 2036763"/>
              <a:gd name="connsiteY123" fmla="*/ 735410 h 957263"/>
              <a:gd name="connsiteX124" fmla="*/ 1770857 w 2036763"/>
              <a:gd name="connsiteY124" fmla="*/ 696516 h 957263"/>
              <a:gd name="connsiteX125" fmla="*/ 1803401 w 2036763"/>
              <a:gd name="connsiteY125" fmla="*/ 652463 h 957263"/>
              <a:gd name="connsiteX126" fmla="*/ 1828801 w 2036763"/>
              <a:gd name="connsiteY126" fmla="*/ 603647 h 957263"/>
              <a:gd name="connsiteX127" fmla="*/ 1847057 w 2036763"/>
              <a:gd name="connsiteY127" fmla="*/ 551260 h 957263"/>
              <a:gd name="connsiteX128" fmla="*/ 1855788 w 2036763"/>
              <a:gd name="connsiteY128" fmla="*/ 496491 h 957263"/>
              <a:gd name="connsiteX129" fmla="*/ 1855788 w 2036763"/>
              <a:gd name="connsiteY129" fmla="*/ 454422 h 957263"/>
              <a:gd name="connsiteX130" fmla="*/ 1852613 w 2036763"/>
              <a:gd name="connsiteY130" fmla="*/ 426244 h 957263"/>
              <a:gd name="connsiteX131" fmla="*/ 1846660 w 2036763"/>
              <a:gd name="connsiteY131" fmla="*/ 397669 h 957263"/>
              <a:gd name="connsiteX132" fmla="*/ 1837135 w 2036763"/>
              <a:gd name="connsiteY132" fmla="*/ 369491 h 957263"/>
              <a:gd name="connsiteX133" fmla="*/ 1831182 w 2036763"/>
              <a:gd name="connsiteY133" fmla="*/ 355600 h 957263"/>
              <a:gd name="connsiteX134" fmla="*/ 1824435 w 2036763"/>
              <a:gd name="connsiteY134" fmla="*/ 340122 h 957263"/>
              <a:gd name="connsiteX135" fmla="*/ 1808957 w 2036763"/>
              <a:gd name="connsiteY135" fmla="*/ 311944 h 957263"/>
              <a:gd name="connsiteX136" fmla="*/ 1782366 w 2036763"/>
              <a:gd name="connsiteY136" fmla="*/ 271860 h 957263"/>
              <a:gd name="connsiteX137" fmla="*/ 1739901 w 2036763"/>
              <a:gd name="connsiteY137" fmla="*/ 225028 h 957263"/>
              <a:gd name="connsiteX138" fmla="*/ 1692672 w 2036763"/>
              <a:gd name="connsiteY138" fmla="*/ 184944 h 957263"/>
              <a:gd name="connsiteX139" fmla="*/ 1666875 w 2036763"/>
              <a:gd name="connsiteY139" fmla="*/ 167481 h 957263"/>
              <a:gd name="connsiteX140" fmla="*/ 1643857 w 2036763"/>
              <a:gd name="connsiteY140" fmla="*/ 158750 h 957263"/>
              <a:gd name="connsiteX141" fmla="*/ 1620044 w 2036763"/>
              <a:gd name="connsiteY141" fmla="*/ 150813 h 957263"/>
              <a:gd name="connsiteX142" fmla="*/ 1567657 w 2036763"/>
              <a:gd name="connsiteY142" fmla="*/ 134541 h 957263"/>
              <a:gd name="connsiteX143" fmla="*/ 1461294 w 2036763"/>
              <a:gd name="connsiteY143" fmla="*/ 109141 h 957263"/>
              <a:gd name="connsiteX144" fmla="*/ 1353344 w 2036763"/>
              <a:gd name="connsiteY144" fmla="*/ 91281 h 957263"/>
              <a:gd name="connsiteX145" fmla="*/ 1244203 w 2036763"/>
              <a:gd name="connsiteY145" fmla="*/ 80963 h 957263"/>
              <a:gd name="connsiteX146" fmla="*/ 1053039 w 2036763"/>
              <a:gd name="connsiteY146" fmla="*/ 28575 h 957263"/>
              <a:gd name="connsiteX147" fmla="*/ 995853 w 2036763"/>
              <a:gd name="connsiteY147" fmla="*/ 28971 h 957263"/>
              <a:gd name="connsiteX148" fmla="*/ 881879 w 2036763"/>
              <a:gd name="connsiteY148" fmla="*/ 36896 h 957263"/>
              <a:gd name="connsiteX149" fmla="*/ 767905 w 2036763"/>
              <a:gd name="connsiteY149" fmla="*/ 51161 h 957263"/>
              <a:gd name="connsiteX150" fmla="*/ 655123 w 2036763"/>
              <a:gd name="connsiteY150" fmla="*/ 72954 h 957263"/>
              <a:gd name="connsiteX151" fmla="*/ 599525 w 2036763"/>
              <a:gd name="connsiteY151" fmla="*/ 86823 h 957263"/>
              <a:gd name="connsiteX152" fmla="*/ 547503 w 2036763"/>
              <a:gd name="connsiteY152" fmla="*/ 99899 h 957263"/>
              <a:gd name="connsiteX153" fmla="*/ 468872 w 2036763"/>
              <a:gd name="connsiteY153" fmla="*/ 123278 h 957263"/>
              <a:gd name="connsiteX154" fmla="*/ 416452 w 2036763"/>
              <a:gd name="connsiteY154" fmla="*/ 141505 h 957263"/>
              <a:gd name="connsiteX155" fmla="*/ 366018 w 2036763"/>
              <a:gd name="connsiteY155" fmla="*/ 163298 h 957263"/>
              <a:gd name="connsiteX156" fmla="*/ 317172 w 2036763"/>
              <a:gd name="connsiteY156" fmla="*/ 189450 h 957263"/>
              <a:gd name="connsiteX157" fmla="*/ 270709 w 2036763"/>
              <a:gd name="connsiteY157" fmla="*/ 220358 h 957263"/>
              <a:gd name="connsiteX158" fmla="*/ 227422 w 2036763"/>
              <a:gd name="connsiteY158" fmla="*/ 256812 h 957263"/>
              <a:gd name="connsiteX159" fmla="*/ 207963 w 2036763"/>
              <a:gd name="connsiteY159" fmla="*/ 277813 h 957263"/>
              <a:gd name="connsiteX160" fmla="*/ 227422 w 2036763"/>
              <a:gd name="connsiteY160" fmla="*/ 261171 h 957263"/>
              <a:gd name="connsiteX161" fmla="*/ 267532 w 2036763"/>
              <a:gd name="connsiteY161" fmla="*/ 231849 h 957263"/>
              <a:gd name="connsiteX162" fmla="*/ 309229 w 2036763"/>
              <a:gd name="connsiteY162" fmla="*/ 205300 h 957263"/>
              <a:gd name="connsiteX163" fmla="*/ 352516 w 2036763"/>
              <a:gd name="connsiteY163" fmla="*/ 181526 h 957263"/>
              <a:gd name="connsiteX164" fmla="*/ 397390 w 2036763"/>
              <a:gd name="connsiteY164" fmla="*/ 160128 h 957263"/>
              <a:gd name="connsiteX165" fmla="*/ 442662 w 2036763"/>
              <a:gd name="connsiteY165" fmla="*/ 141505 h 957263"/>
              <a:gd name="connsiteX166" fmla="*/ 512556 w 2036763"/>
              <a:gd name="connsiteY166" fmla="*/ 117334 h 957263"/>
              <a:gd name="connsiteX167" fmla="*/ 608262 w 2036763"/>
              <a:gd name="connsiteY167" fmla="*/ 93163 h 957263"/>
              <a:gd name="connsiteX168" fmla="*/ 705160 w 2036763"/>
              <a:gd name="connsiteY168" fmla="*/ 75332 h 957263"/>
              <a:gd name="connsiteX169" fmla="*/ 802455 w 2036763"/>
              <a:gd name="connsiteY169" fmla="*/ 63445 h 957263"/>
              <a:gd name="connsiteX170" fmla="*/ 898558 w 2036763"/>
              <a:gd name="connsiteY170" fmla="*/ 55520 h 957263"/>
              <a:gd name="connsiteX171" fmla="*/ 946213 w 2036763"/>
              <a:gd name="connsiteY171" fmla="*/ 52746 h 957263"/>
              <a:gd name="connsiteX172" fmla="*/ 1012532 w 2036763"/>
              <a:gd name="connsiteY172" fmla="*/ 49180 h 957263"/>
              <a:gd name="connsiteX173" fmla="*/ 1147156 w 2036763"/>
              <a:gd name="connsiteY173" fmla="*/ 47991 h 957263"/>
              <a:gd name="connsiteX174" fmla="*/ 1283369 w 2036763"/>
              <a:gd name="connsiteY174" fmla="*/ 54331 h 957263"/>
              <a:gd name="connsiteX175" fmla="*/ 1384238 w 2036763"/>
              <a:gd name="connsiteY175" fmla="*/ 65426 h 957263"/>
              <a:gd name="connsiteX176" fmla="*/ 1450955 w 2036763"/>
              <a:gd name="connsiteY176" fmla="*/ 76521 h 957263"/>
              <a:gd name="connsiteX177" fmla="*/ 1484313 w 2036763"/>
              <a:gd name="connsiteY177" fmla="*/ 82861 h 957263"/>
              <a:gd name="connsiteX178" fmla="*/ 1458103 w 2036763"/>
              <a:gd name="connsiteY178" fmla="*/ 75332 h 957263"/>
              <a:gd name="connsiteX179" fmla="*/ 1405286 w 2036763"/>
              <a:gd name="connsiteY179" fmla="*/ 61860 h 957263"/>
              <a:gd name="connsiteX180" fmla="*/ 1325067 w 2036763"/>
              <a:gd name="connsiteY180" fmla="*/ 46406 h 957263"/>
              <a:gd name="connsiteX181" fmla="*/ 1216256 w 2036763"/>
              <a:gd name="connsiteY181" fmla="*/ 34122 h 957263"/>
              <a:gd name="connsiteX182" fmla="*/ 1107047 w 2036763"/>
              <a:gd name="connsiteY182" fmla="*/ 28971 h 957263"/>
              <a:gd name="connsiteX183" fmla="*/ 1000522 w 2036763"/>
              <a:gd name="connsiteY183" fmla="*/ 0 h 957263"/>
              <a:gd name="connsiteX184" fmla="*/ 1127919 w 2036763"/>
              <a:gd name="connsiteY184" fmla="*/ 794 h 957263"/>
              <a:gd name="connsiteX185" fmla="*/ 1255713 w 2036763"/>
              <a:gd name="connsiteY185" fmla="*/ 10725 h 957263"/>
              <a:gd name="connsiteX186" fmla="*/ 1318816 w 2036763"/>
              <a:gd name="connsiteY186" fmla="*/ 19860 h 957263"/>
              <a:gd name="connsiteX187" fmla="*/ 1362075 w 2036763"/>
              <a:gd name="connsiteY187" fmla="*/ 26613 h 957263"/>
              <a:gd name="connsiteX188" fmla="*/ 1448991 w 2036763"/>
              <a:gd name="connsiteY188" fmla="*/ 45679 h 957263"/>
              <a:gd name="connsiteX189" fmla="*/ 1534319 w 2036763"/>
              <a:gd name="connsiteY189" fmla="*/ 72291 h 957263"/>
              <a:gd name="connsiteX190" fmla="*/ 1596629 w 2036763"/>
              <a:gd name="connsiteY190" fmla="*/ 98507 h 957263"/>
              <a:gd name="connsiteX191" fmla="*/ 1636713 w 2036763"/>
              <a:gd name="connsiteY191" fmla="*/ 119956 h 957263"/>
              <a:gd name="connsiteX192" fmla="*/ 1656160 w 2036763"/>
              <a:gd name="connsiteY192" fmla="*/ 131078 h 957263"/>
              <a:gd name="connsiteX193" fmla="*/ 1683544 w 2036763"/>
              <a:gd name="connsiteY193" fmla="*/ 141405 h 957263"/>
              <a:gd name="connsiteX194" fmla="*/ 1737519 w 2036763"/>
              <a:gd name="connsiteY194" fmla="*/ 163648 h 957263"/>
              <a:gd name="connsiteX195" fmla="*/ 1791097 w 2036763"/>
              <a:gd name="connsiteY195" fmla="*/ 188672 h 957263"/>
              <a:gd name="connsiteX196" fmla="*/ 1843088 w 2036763"/>
              <a:gd name="connsiteY196" fmla="*/ 216874 h 957263"/>
              <a:gd name="connsiteX197" fmla="*/ 1868885 w 2036763"/>
              <a:gd name="connsiteY197" fmla="*/ 232365 h 957263"/>
              <a:gd name="connsiteX198" fmla="*/ 1888729 w 2036763"/>
              <a:gd name="connsiteY198" fmla="*/ 245472 h 957263"/>
              <a:gd name="connsiteX199" fmla="*/ 1927225 w 2036763"/>
              <a:gd name="connsiteY199" fmla="*/ 274866 h 957263"/>
              <a:gd name="connsiteX200" fmla="*/ 1962944 w 2036763"/>
              <a:gd name="connsiteY200" fmla="*/ 309025 h 957263"/>
              <a:gd name="connsiteX201" fmla="*/ 1993901 w 2036763"/>
              <a:gd name="connsiteY201" fmla="*/ 347157 h 957263"/>
              <a:gd name="connsiteX202" fmla="*/ 2017316 w 2036763"/>
              <a:gd name="connsiteY202" fmla="*/ 389658 h 957263"/>
              <a:gd name="connsiteX203" fmla="*/ 2029222 w 2036763"/>
              <a:gd name="connsiteY203" fmla="*/ 424215 h 957263"/>
              <a:gd name="connsiteX204" fmla="*/ 2034382 w 2036763"/>
              <a:gd name="connsiteY204" fmla="*/ 447650 h 957263"/>
              <a:gd name="connsiteX205" fmla="*/ 2036763 w 2036763"/>
              <a:gd name="connsiteY205" fmla="*/ 473071 h 957263"/>
              <a:gd name="connsiteX206" fmla="*/ 2036763 w 2036763"/>
              <a:gd name="connsiteY206" fmla="*/ 498095 h 957263"/>
              <a:gd name="connsiteX207" fmla="*/ 2033191 w 2036763"/>
              <a:gd name="connsiteY207" fmla="*/ 524310 h 957263"/>
              <a:gd name="connsiteX208" fmla="*/ 2026047 w 2036763"/>
              <a:gd name="connsiteY208" fmla="*/ 551717 h 957263"/>
              <a:gd name="connsiteX209" fmla="*/ 2021682 w 2036763"/>
              <a:gd name="connsiteY209" fmla="*/ 565619 h 957263"/>
              <a:gd name="connsiteX210" fmla="*/ 2015729 w 2036763"/>
              <a:gd name="connsiteY210" fmla="*/ 579919 h 957263"/>
              <a:gd name="connsiteX211" fmla="*/ 2001838 w 2036763"/>
              <a:gd name="connsiteY211" fmla="*/ 606929 h 957263"/>
              <a:gd name="connsiteX212" fmla="*/ 1985963 w 2036763"/>
              <a:gd name="connsiteY212" fmla="*/ 631952 h 957263"/>
              <a:gd name="connsiteX213" fmla="*/ 1968104 w 2036763"/>
              <a:gd name="connsiteY213" fmla="*/ 654593 h 957263"/>
              <a:gd name="connsiteX214" fmla="*/ 1937544 w 2036763"/>
              <a:gd name="connsiteY214" fmla="*/ 685575 h 957263"/>
              <a:gd name="connsiteX215" fmla="*/ 1891904 w 2036763"/>
              <a:gd name="connsiteY215" fmla="*/ 720926 h 957263"/>
              <a:gd name="connsiteX216" fmla="*/ 1841501 w 2036763"/>
              <a:gd name="connsiteY216" fmla="*/ 750320 h 957263"/>
              <a:gd name="connsiteX217" fmla="*/ 1789113 w 2036763"/>
              <a:gd name="connsiteY217" fmla="*/ 775741 h 957263"/>
              <a:gd name="connsiteX218" fmla="*/ 1709341 w 2036763"/>
              <a:gd name="connsiteY218" fmla="*/ 807120 h 957263"/>
              <a:gd name="connsiteX219" fmla="*/ 1659335 w 2036763"/>
              <a:gd name="connsiteY219" fmla="*/ 824994 h 957263"/>
              <a:gd name="connsiteX220" fmla="*/ 1604963 w 2036763"/>
              <a:gd name="connsiteY220" fmla="*/ 844060 h 957263"/>
              <a:gd name="connsiteX221" fmla="*/ 1494235 w 2036763"/>
              <a:gd name="connsiteY221" fmla="*/ 877425 h 957263"/>
              <a:gd name="connsiteX222" fmla="*/ 1381919 w 2036763"/>
              <a:gd name="connsiteY222" fmla="*/ 904038 h 957263"/>
              <a:gd name="connsiteX223" fmla="*/ 1268413 w 2036763"/>
              <a:gd name="connsiteY223" fmla="*/ 922706 h 957263"/>
              <a:gd name="connsiteX224" fmla="*/ 1211660 w 2036763"/>
              <a:gd name="connsiteY224" fmla="*/ 930253 h 957263"/>
              <a:gd name="connsiteX225" fmla="*/ 1141016 w 2036763"/>
              <a:gd name="connsiteY225" fmla="*/ 938992 h 957263"/>
              <a:gd name="connsiteX226" fmla="*/ 1070372 w 2036763"/>
              <a:gd name="connsiteY226" fmla="*/ 945744 h 957263"/>
              <a:gd name="connsiteX227" fmla="*/ 1004491 w 2036763"/>
              <a:gd name="connsiteY227" fmla="*/ 951702 h 957263"/>
              <a:gd name="connsiteX228" fmla="*/ 873522 w 2036763"/>
              <a:gd name="connsiteY228" fmla="*/ 957263 h 957263"/>
              <a:gd name="connsiteX229" fmla="*/ 741760 w 2036763"/>
              <a:gd name="connsiteY229" fmla="*/ 955277 h 957263"/>
              <a:gd name="connsiteX230" fmla="*/ 610394 w 2036763"/>
              <a:gd name="connsiteY230" fmla="*/ 945744 h 957263"/>
              <a:gd name="connsiteX231" fmla="*/ 545307 w 2036763"/>
              <a:gd name="connsiteY231" fmla="*/ 936211 h 957263"/>
              <a:gd name="connsiteX232" fmla="*/ 490538 w 2036763"/>
              <a:gd name="connsiteY232" fmla="*/ 928664 h 957263"/>
              <a:gd name="connsiteX233" fmla="*/ 404813 w 2036763"/>
              <a:gd name="connsiteY233" fmla="*/ 913173 h 957263"/>
              <a:gd name="connsiteX234" fmla="*/ 347266 w 2036763"/>
              <a:gd name="connsiteY234" fmla="*/ 899668 h 957263"/>
              <a:gd name="connsiteX235" fmla="*/ 290513 w 2036763"/>
              <a:gd name="connsiteY235" fmla="*/ 882589 h 957263"/>
              <a:gd name="connsiteX236" fmla="*/ 236141 w 2036763"/>
              <a:gd name="connsiteY236" fmla="*/ 860742 h 957263"/>
              <a:gd name="connsiteX237" fmla="*/ 184150 w 2036763"/>
              <a:gd name="connsiteY237" fmla="*/ 832938 h 957263"/>
              <a:gd name="connsiteX238" fmla="*/ 136922 w 2036763"/>
              <a:gd name="connsiteY238" fmla="*/ 798381 h 957263"/>
              <a:gd name="connsiteX239" fmla="*/ 115094 w 2036763"/>
              <a:gd name="connsiteY239" fmla="*/ 778124 h 957263"/>
              <a:gd name="connsiteX240" fmla="*/ 103982 w 2036763"/>
              <a:gd name="connsiteY240" fmla="*/ 766208 h 957263"/>
              <a:gd name="connsiteX241" fmla="*/ 83344 w 2036763"/>
              <a:gd name="connsiteY241" fmla="*/ 739992 h 957263"/>
              <a:gd name="connsiteX242" fmla="*/ 65088 w 2036763"/>
              <a:gd name="connsiteY242" fmla="*/ 711393 h 957263"/>
              <a:gd name="connsiteX243" fmla="*/ 50403 w 2036763"/>
              <a:gd name="connsiteY243" fmla="*/ 680411 h 957263"/>
              <a:gd name="connsiteX244" fmla="*/ 44053 w 2036763"/>
              <a:gd name="connsiteY244" fmla="*/ 664126 h 957263"/>
              <a:gd name="connsiteX245" fmla="*/ 43657 w 2036763"/>
              <a:gd name="connsiteY245" fmla="*/ 682397 h 957263"/>
              <a:gd name="connsiteX246" fmla="*/ 44450 w 2036763"/>
              <a:gd name="connsiteY246" fmla="*/ 719735 h 957263"/>
              <a:gd name="connsiteX247" fmla="*/ 46038 w 2036763"/>
              <a:gd name="connsiteY247" fmla="*/ 738006 h 957263"/>
              <a:gd name="connsiteX248" fmla="*/ 45641 w 2036763"/>
              <a:gd name="connsiteY248" fmla="*/ 743170 h 957263"/>
              <a:gd name="connsiteX249" fmla="*/ 40085 w 2036763"/>
              <a:gd name="connsiteY249" fmla="*/ 749922 h 957263"/>
              <a:gd name="connsiteX250" fmla="*/ 31353 w 2036763"/>
              <a:gd name="connsiteY250" fmla="*/ 751511 h 957263"/>
              <a:gd name="connsiteX251" fmla="*/ 24210 w 2036763"/>
              <a:gd name="connsiteY251" fmla="*/ 746745 h 957263"/>
              <a:gd name="connsiteX252" fmla="*/ 22622 w 2036763"/>
              <a:gd name="connsiteY252" fmla="*/ 741581 h 957263"/>
              <a:gd name="connsiteX253" fmla="*/ 19844 w 2036763"/>
              <a:gd name="connsiteY253" fmla="*/ 720132 h 957263"/>
              <a:gd name="connsiteX254" fmla="*/ 17860 w 2036763"/>
              <a:gd name="connsiteY254" fmla="*/ 678028 h 957263"/>
              <a:gd name="connsiteX255" fmla="*/ 19447 w 2036763"/>
              <a:gd name="connsiteY255" fmla="*/ 635527 h 957263"/>
              <a:gd name="connsiteX256" fmla="*/ 24210 w 2036763"/>
              <a:gd name="connsiteY256" fmla="*/ 593821 h 957263"/>
              <a:gd name="connsiteX257" fmla="*/ 28178 w 2036763"/>
              <a:gd name="connsiteY257" fmla="*/ 573166 h 957263"/>
              <a:gd name="connsiteX258" fmla="*/ 28575 w 2036763"/>
              <a:gd name="connsiteY258" fmla="*/ 558470 h 957263"/>
              <a:gd name="connsiteX259" fmla="*/ 30163 w 2036763"/>
              <a:gd name="connsiteY259" fmla="*/ 544170 h 957263"/>
              <a:gd name="connsiteX260" fmla="*/ 24210 w 2036763"/>
              <a:gd name="connsiteY260" fmla="*/ 530268 h 957263"/>
              <a:gd name="connsiteX261" fmla="*/ 13891 w 2036763"/>
              <a:gd name="connsiteY261" fmla="*/ 501272 h 957263"/>
              <a:gd name="connsiteX262" fmla="*/ 5953 w 2036763"/>
              <a:gd name="connsiteY262" fmla="*/ 471482 h 957263"/>
              <a:gd name="connsiteX263" fmla="*/ 1588 w 2036763"/>
              <a:gd name="connsiteY263" fmla="*/ 440103 h 957263"/>
              <a:gd name="connsiteX264" fmla="*/ 0 w 2036763"/>
              <a:gd name="connsiteY264" fmla="*/ 424215 h 957263"/>
              <a:gd name="connsiteX265" fmla="*/ 0 w 2036763"/>
              <a:gd name="connsiteY265" fmla="*/ 419845 h 957263"/>
              <a:gd name="connsiteX266" fmla="*/ 3969 w 2036763"/>
              <a:gd name="connsiteY266" fmla="*/ 415873 h 957263"/>
              <a:gd name="connsiteX267" fmla="*/ 9525 w 2036763"/>
              <a:gd name="connsiteY267" fmla="*/ 415873 h 957263"/>
              <a:gd name="connsiteX268" fmla="*/ 14288 w 2036763"/>
              <a:gd name="connsiteY268" fmla="*/ 420242 h 957263"/>
              <a:gd name="connsiteX269" fmla="*/ 14685 w 2036763"/>
              <a:gd name="connsiteY269" fmla="*/ 424215 h 957263"/>
              <a:gd name="connsiteX270" fmla="*/ 17860 w 2036763"/>
              <a:gd name="connsiteY270" fmla="*/ 446855 h 957263"/>
              <a:gd name="connsiteX271" fmla="*/ 29369 w 2036763"/>
              <a:gd name="connsiteY271" fmla="*/ 490548 h 957263"/>
              <a:gd name="connsiteX272" fmla="*/ 37307 w 2036763"/>
              <a:gd name="connsiteY272" fmla="*/ 511202 h 957263"/>
              <a:gd name="connsiteX273" fmla="*/ 44450 w 2036763"/>
              <a:gd name="connsiteY273" fmla="*/ 488959 h 957263"/>
              <a:gd name="connsiteX274" fmla="*/ 64691 w 2036763"/>
              <a:gd name="connsiteY274" fmla="*/ 447650 h 957263"/>
              <a:gd name="connsiteX275" fmla="*/ 76994 w 2036763"/>
              <a:gd name="connsiteY275" fmla="*/ 427789 h 957263"/>
              <a:gd name="connsiteX276" fmla="*/ 87710 w 2036763"/>
              <a:gd name="connsiteY276" fmla="*/ 405149 h 957263"/>
              <a:gd name="connsiteX277" fmla="*/ 111522 w 2036763"/>
              <a:gd name="connsiteY277" fmla="*/ 361059 h 957263"/>
              <a:gd name="connsiteX278" fmla="*/ 138113 w 2036763"/>
              <a:gd name="connsiteY278" fmla="*/ 319353 h 957263"/>
              <a:gd name="connsiteX279" fmla="*/ 168275 w 2036763"/>
              <a:gd name="connsiteY279" fmla="*/ 280824 h 957263"/>
              <a:gd name="connsiteX280" fmla="*/ 200025 w 2036763"/>
              <a:gd name="connsiteY280" fmla="*/ 244678 h 957263"/>
              <a:gd name="connsiteX281" fmla="*/ 234950 w 2036763"/>
              <a:gd name="connsiteY281" fmla="*/ 212107 h 957263"/>
              <a:gd name="connsiteX282" fmla="*/ 271860 w 2036763"/>
              <a:gd name="connsiteY282" fmla="*/ 183111 h 957263"/>
              <a:gd name="connsiteX283" fmla="*/ 311150 w 2036763"/>
              <a:gd name="connsiteY283" fmla="*/ 158485 h 957263"/>
              <a:gd name="connsiteX284" fmla="*/ 331788 w 2036763"/>
              <a:gd name="connsiteY284" fmla="*/ 147760 h 957263"/>
              <a:gd name="connsiteX285" fmla="*/ 359966 w 2036763"/>
              <a:gd name="connsiteY285" fmla="*/ 134255 h 957263"/>
              <a:gd name="connsiteX286" fmla="*/ 417513 w 2036763"/>
              <a:gd name="connsiteY286" fmla="*/ 109629 h 957263"/>
              <a:gd name="connsiteX287" fmla="*/ 476250 w 2036763"/>
              <a:gd name="connsiteY287" fmla="*/ 88179 h 957263"/>
              <a:gd name="connsiteX288" fmla="*/ 536575 w 2036763"/>
              <a:gd name="connsiteY288" fmla="*/ 69908 h 957263"/>
              <a:gd name="connsiteX289" fmla="*/ 627063 w 2036763"/>
              <a:gd name="connsiteY289" fmla="*/ 46473 h 957263"/>
              <a:gd name="connsiteX290" fmla="*/ 749300 w 2036763"/>
              <a:gd name="connsiteY290" fmla="*/ 23832 h 957263"/>
              <a:gd name="connsiteX291" fmla="*/ 809625 w 2036763"/>
              <a:gd name="connsiteY291" fmla="*/ 15094 h 957263"/>
              <a:gd name="connsiteX292" fmla="*/ 873522 w 2036763"/>
              <a:gd name="connsiteY292" fmla="*/ 7547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2036763" h="957263">
                <a:moveTo>
                  <a:pt x="53183" y="587375"/>
                </a:moveTo>
                <a:lnTo>
                  <a:pt x="52388" y="587772"/>
                </a:lnTo>
                <a:lnTo>
                  <a:pt x="52388" y="588964"/>
                </a:lnTo>
                <a:lnTo>
                  <a:pt x="53580" y="604858"/>
                </a:lnTo>
                <a:lnTo>
                  <a:pt x="57950" y="634658"/>
                </a:lnTo>
                <a:lnTo>
                  <a:pt x="66294" y="662471"/>
                </a:lnTo>
                <a:lnTo>
                  <a:pt x="77815" y="688298"/>
                </a:lnTo>
                <a:lnTo>
                  <a:pt x="91721" y="711741"/>
                </a:lnTo>
                <a:lnTo>
                  <a:pt x="108010" y="733992"/>
                </a:lnTo>
                <a:lnTo>
                  <a:pt x="136615" y="763394"/>
                </a:lnTo>
                <a:lnTo>
                  <a:pt x="180715" y="796771"/>
                </a:lnTo>
                <a:lnTo>
                  <a:pt x="228788" y="824187"/>
                </a:lnTo>
                <a:lnTo>
                  <a:pt x="279244" y="845643"/>
                </a:lnTo>
                <a:lnTo>
                  <a:pt x="328906" y="862728"/>
                </a:lnTo>
                <a:lnTo>
                  <a:pt x="352744" y="869483"/>
                </a:lnTo>
                <a:lnTo>
                  <a:pt x="407968" y="883787"/>
                </a:lnTo>
                <a:lnTo>
                  <a:pt x="519608" y="906038"/>
                </a:lnTo>
                <a:lnTo>
                  <a:pt x="631646" y="920342"/>
                </a:lnTo>
                <a:lnTo>
                  <a:pt x="745272" y="928686"/>
                </a:lnTo>
                <a:lnTo>
                  <a:pt x="801688" y="930275"/>
                </a:lnTo>
                <a:lnTo>
                  <a:pt x="748053" y="923918"/>
                </a:lnTo>
                <a:lnTo>
                  <a:pt x="695213" y="915971"/>
                </a:lnTo>
                <a:lnTo>
                  <a:pt x="636810" y="905640"/>
                </a:lnTo>
                <a:lnTo>
                  <a:pt x="520403" y="879814"/>
                </a:lnTo>
                <a:lnTo>
                  <a:pt x="434190" y="853987"/>
                </a:lnTo>
                <a:lnTo>
                  <a:pt x="377376" y="833325"/>
                </a:lnTo>
                <a:lnTo>
                  <a:pt x="321755" y="809883"/>
                </a:lnTo>
                <a:lnTo>
                  <a:pt x="267723" y="782466"/>
                </a:lnTo>
                <a:lnTo>
                  <a:pt x="241501" y="766970"/>
                </a:lnTo>
                <a:lnTo>
                  <a:pt x="215280" y="750680"/>
                </a:lnTo>
                <a:lnTo>
                  <a:pt x="163234" y="711741"/>
                </a:lnTo>
                <a:lnTo>
                  <a:pt x="114366" y="666445"/>
                </a:lnTo>
                <a:lnTo>
                  <a:pt x="71061" y="615586"/>
                </a:lnTo>
                <a:close/>
                <a:moveTo>
                  <a:pt x="1748621" y="201613"/>
                </a:moveTo>
                <a:lnTo>
                  <a:pt x="1766058" y="219076"/>
                </a:lnTo>
                <a:lnTo>
                  <a:pt x="1798950" y="257176"/>
                </a:lnTo>
                <a:lnTo>
                  <a:pt x="1827483" y="298847"/>
                </a:lnTo>
                <a:lnTo>
                  <a:pt x="1850468" y="344091"/>
                </a:lnTo>
                <a:lnTo>
                  <a:pt x="1867508" y="392113"/>
                </a:lnTo>
                <a:lnTo>
                  <a:pt x="1877812" y="442120"/>
                </a:lnTo>
                <a:lnTo>
                  <a:pt x="1880189" y="494110"/>
                </a:lnTo>
                <a:lnTo>
                  <a:pt x="1873452" y="546498"/>
                </a:lnTo>
                <a:lnTo>
                  <a:pt x="1866319" y="573088"/>
                </a:lnTo>
                <a:lnTo>
                  <a:pt x="1857205" y="602060"/>
                </a:lnTo>
                <a:lnTo>
                  <a:pt x="1831446" y="654448"/>
                </a:lnTo>
                <a:lnTo>
                  <a:pt x="1799743" y="700882"/>
                </a:lnTo>
                <a:lnTo>
                  <a:pt x="1762095" y="740967"/>
                </a:lnTo>
                <a:lnTo>
                  <a:pt x="1741488" y="758826"/>
                </a:lnTo>
                <a:lnTo>
                  <a:pt x="1766851" y="748110"/>
                </a:lnTo>
                <a:lnTo>
                  <a:pt x="1791420" y="736601"/>
                </a:lnTo>
                <a:lnTo>
                  <a:pt x="1816387" y="725489"/>
                </a:lnTo>
                <a:lnTo>
                  <a:pt x="1866319" y="698501"/>
                </a:lnTo>
                <a:lnTo>
                  <a:pt x="1913478" y="666354"/>
                </a:lnTo>
                <a:lnTo>
                  <a:pt x="1944785" y="636588"/>
                </a:lnTo>
                <a:lnTo>
                  <a:pt x="1963806" y="613173"/>
                </a:lnTo>
                <a:lnTo>
                  <a:pt x="1972129" y="600870"/>
                </a:lnTo>
                <a:lnTo>
                  <a:pt x="1980451" y="587376"/>
                </a:lnTo>
                <a:lnTo>
                  <a:pt x="1993924" y="559595"/>
                </a:lnTo>
                <a:lnTo>
                  <a:pt x="2003435" y="530623"/>
                </a:lnTo>
                <a:lnTo>
                  <a:pt x="2008587" y="501254"/>
                </a:lnTo>
                <a:lnTo>
                  <a:pt x="2009776" y="471091"/>
                </a:lnTo>
                <a:lnTo>
                  <a:pt x="2006209" y="441326"/>
                </a:lnTo>
                <a:lnTo>
                  <a:pt x="1998284" y="411957"/>
                </a:lnTo>
                <a:lnTo>
                  <a:pt x="1985602" y="383779"/>
                </a:lnTo>
                <a:lnTo>
                  <a:pt x="1977280" y="369888"/>
                </a:lnTo>
                <a:lnTo>
                  <a:pt x="1962221" y="348457"/>
                </a:lnTo>
                <a:lnTo>
                  <a:pt x="1926951" y="310754"/>
                </a:lnTo>
                <a:lnTo>
                  <a:pt x="1886926" y="279004"/>
                </a:lnTo>
                <a:lnTo>
                  <a:pt x="1844127" y="252016"/>
                </a:lnTo>
                <a:lnTo>
                  <a:pt x="1822727" y="239713"/>
                </a:lnTo>
                <a:lnTo>
                  <a:pt x="1786269" y="219869"/>
                </a:lnTo>
                <a:close/>
                <a:moveTo>
                  <a:pt x="1135063" y="76200"/>
                </a:moveTo>
                <a:lnTo>
                  <a:pt x="1025129" y="77788"/>
                </a:lnTo>
                <a:lnTo>
                  <a:pt x="915988" y="83344"/>
                </a:lnTo>
                <a:lnTo>
                  <a:pt x="807244" y="93663"/>
                </a:lnTo>
                <a:lnTo>
                  <a:pt x="754063" y="100013"/>
                </a:lnTo>
                <a:lnTo>
                  <a:pt x="698500" y="107553"/>
                </a:lnTo>
                <a:lnTo>
                  <a:pt x="615157" y="123031"/>
                </a:lnTo>
                <a:lnTo>
                  <a:pt x="560388" y="136128"/>
                </a:lnTo>
                <a:lnTo>
                  <a:pt x="506016" y="152003"/>
                </a:lnTo>
                <a:lnTo>
                  <a:pt x="452438" y="171053"/>
                </a:lnTo>
                <a:lnTo>
                  <a:pt x="400050" y="193278"/>
                </a:lnTo>
                <a:lnTo>
                  <a:pt x="349250" y="219472"/>
                </a:lnTo>
                <a:lnTo>
                  <a:pt x="323850" y="233760"/>
                </a:lnTo>
                <a:lnTo>
                  <a:pt x="302419" y="247253"/>
                </a:lnTo>
                <a:lnTo>
                  <a:pt x="259557" y="276622"/>
                </a:lnTo>
                <a:lnTo>
                  <a:pt x="219075" y="308769"/>
                </a:lnTo>
                <a:lnTo>
                  <a:pt x="180182" y="344488"/>
                </a:lnTo>
                <a:lnTo>
                  <a:pt x="162322" y="363935"/>
                </a:lnTo>
                <a:lnTo>
                  <a:pt x="148432" y="379413"/>
                </a:lnTo>
                <a:lnTo>
                  <a:pt x="120650" y="412353"/>
                </a:lnTo>
                <a:lnTo>
                  <a:pt x="107157" y="429816"/>
                </a:lnTo>
                <a:lnTo>
                  <a:pt x="92869" y="460772"/>
                </a:lnTo>
                <a:lnTo>
                  <a:pt x="69057" y="523875"/>
                </a:lnTo>
                <a:lnTo>
                  <a:pt x="60325" y="556419"/>
                </a:lnTo>
                <a:lnTo>
                  <a:pt x="72628" y="576660"/>
                </a:lnTo>
                <a:lnTo>
                  <a:pt x="101600" y="614363"/>
                </a:lnTo>
                <a:lnTo>
                  <a:pt x="117078" y="631825"/>
                </a:lnTo>
                <a:lnTo>
                  <a:pt x="136525" y="652066"/>
                </a:lnTo>
                <a:lnTo>
                  <a:pt x="178197" y="688579"/>
                </a:lnTo>
                <a:lnTo>
                  <a:pt x="222647" y="720725"/>
                </a:lnTo>
                <a:lnTo>
                  <a:pt x="269478" y="748507"/>
                </a:lnTo>
                <a:lnTo>
                  <a:pt x="317500" y="773510"/>
                </a:lnTo>
                <a:lnTo>
                  <a:pt x="367110" y="794544"/>
                </a:lnTo>
                <a:lnTo>
                  <a:pt x="442516" y="821532"/>
                </a:lnTo>
                <a:lnTo>
                  <a:pt x="492919" y="836613"/>
                </a:lnTo>
                <a:lnTo>
                  <a:pt x="547688" y="851694"/>
                </a:lnTo>
                <a:lnTo>
                  <a:pt x="656829" y="875110"/>
                </a:lnTo>
                <a:lnTo>
                  <a:pt x="767160" y="892176"/>
                </a:lnTo>
                <a:lnTo>
                  <a:pt x="877888" y="902891"/>
                </a:lnTo>
                <a:lnTo>
                  <a:pt x="933450" y="905669"/>
                </a:lnTo>
                <a:lnTo>
                  <a:pt x="977107" y="906463"/>
                </a:lnTo>
                <a:lnTo>
                  <a:pt x="1064419" y="905669"/>
                </a:lnTo>
                <a:lnTo>
                  <a:pt x="1152128" y="900907"/>
                </a:lnTo>
                <a:lnTo>
                  <a:pt x="1239441" y="892176"/>
                </a:lnTo>
                <a:lnTo>
                  <a:pt x="1326357" y="879476"/>
                </a:lnTo>
                <a:lnTo>
                  <a:pt x="1412875" y="862410"/>
                </a:lnTo>
                <a:lnTo>
                  <a:pt x="1498203" y="841376"/>
                </a:lnTo>
                <a:lnTo>
                  <a:pt x="1583135" y="816372"/>
                </a:lnTo>
                <a:lnTo>
                  <a:pt x="1625203" y="802482"/>
                </a:lnTo>
                <a:lnTo>
                  <a:pt x="1647429" y="791369"/>
                </a:lnTo>
                <a:lnTo>
                  <a:pt x="1690688" y="765969"/>
                </a:lnTo>
                <a:lnTo>
                  <a:pt x="1710532" y="751682"/>
                </a:lnTo>
                <a:lnTo>
                  <a:pt x="1732360" y="735410"/>
                </a:lnTo>
                <a:lnTo>
                  <a:pt x="1770857" y="696516"/>
                </a:lnTo>
                <a:lnTo>
                  <a:pt x="1803401" y="652463"/>
                </a:lnTo>
                <a:lnTo>
                  <a:pt x="1828801" y="603647"/>
                </a:lnTo>
                <a:lnTo>
                  <a:pt x="1847057" y="551260"/>
                </a:lnTo>
                <a:lnTo>
                  <a:pt x="1855788" y="496491"/>
                </a:lnTo>
                <a:lnTo>
                  <a:pt x="1855788" y="454422"/>
                </a:lnTo>
                <a:lnTo>
                  <a:pt x="1852613" y="426244"/>
                </a:lnTo>
                <a:lnTo>
                  <a:pt x="1846660" y="397669"/>
                </a:lnTo>
                <a:lnTo>
                  <a:pt x="1837135" y="369491"/>
                </a:lnTo>
                <a:lnTo>
                  <a:pt x="1831182" y="355600"/>
                </a:lnTo>
                <a:lnTo>
                  <a:pt x="1824435" y="340122"/>
                </a:lnTo>
                <a:lnTo>
                  <a:pt x="1808957" y="311944"/>
                </a:lnTo>
                <a:lnTo>
                  <a:pt x="1782366" y="271860"/>
                </a:lnTo>
                <a:lnTo>
                  <a:pt x="1739901" y="225028"/>
                </a:lnTo>
                <a:lnTo>
                  <a:pt x="1692672" y="184944"/>
                </a:lnTo>
                <a:lnTo>
                  <a:pt x="1666875" y="167481"/>
                </a:lnTo>
                <a:lnTo>
                  <a:pt x="1643857" y="158750"/>
                </a:lnTo>
                <a:lnTo>
                  <a:pt x="1620044" y="150813"/>
                </a:lnTo>
                <a:lnTo>
                  <a:pt x="1567657" y="134541"/>
                </a:lnTo>
                <a:lnTo>
                  <a:pt x="1461294" y="109141"/>
                </a:lnTo>
                <a:lnTo>
                  <a:pt x="1353344" y="91281"/>
                </a:lnTo>
                <a:lnTo>
                  <a:pt x="1244203" y="80963"/>
                </a:lnTo>
                <a:close/>
                <a:moveTo>
                  <a:pt x="1053039" y="28575"/>
                </a:moveTo>
                <a:lnTo>
                  <a:pt x="995853" y="28971"/>
                </a:lnTo>
                <a:lnTo>
                  <a:pt x="881879" y="36896"/>
                </a:lnTo>
                <a:lnTo>
                  <a:pt x="767905" y="51161"/>
                </a:lnTo>
                <a:lnTo>
                  <a:pt x="655123" y="72954"/>
                </a:lnTo>
                <a:lnTo>
                  <a:pt x="599525" y="86823"/>
                </a:lnTo>
                <a:lnTo>
                  <a:pt x="547503" y="99899"/>
                </a:lnTo>
                <a:lnTo>
                  <a:pt x="468872" y="123278"/>
                </a:lnTo>
                <a:lnTo>
                  <a:pt x="416452" y="141505"/>
                </a:lnTo>
                <a:lnTo>
                  <a:pt x="366018" y="163298"/>
                </a:lnTo>
                <a:lnTo>
                  <a:pt x="317172" y="189450"/>
                </a:lnTo>
                <a:lnTo>
                  <a:pt x="270709" y="220358"/>
                </a:lnTo>
                <a:lnTo>
                  <a:pt x="227422" y="256812"/>
                </a:lnTo>
                <a:lnTo>
                  <a:pt x="207963" y="277813"/>
                </a:lnTo>
                <a:lnTo>
                  <a:pt x="227422" y="261171"/>
                </a:lnTo>
                <a:lnTo>
                  <a:pt x="267532" y="231849"/>
                </a:lnTo>
                <a:lnTo>
                  <a:pt x="309229" y="205300"/>
                </a:lnTo>
                <a:lnTo>
                  <a:pt x="352516" y="181526"/>
                </a:lnTo>
                <a:lnTo>
                  <a:pt x="397390" y="160128"/>
                </a:lnTo>
                <a:lnTo>
                  <a:pt x="442662" y="141505"/>
                </a:lnTo>
                <a:lnTo>
                  <a:pt x="512556" y="117334"/>
                </a:lnTo>
                <a:lnTo>
                  <a:pt x="608262" y="93163"/>
                </a:lnTo>
                <a:lnTo>
                  <a:pt x="705160" y="75332"/>
                </a:lnTo>
                <a:lnTo>
                  <a:pt x="802455" y="63445"/>
                </a:lnTo>
                <a:lnTo>
                  <a:pt x="898558" y="55520"/>
                </a:lnTo>
                <a:lnTo>
                  <a:pt x="946213" y="52746"/>
                </a:lnTo>
                <a:lnTo>
                  <a:pt x="1012532" y="49180"/>
                </a:lnTo>
                <a:lnTo>
                  <a:pt x="1147156" y="47991"/>
                </a:lnTo>
                <a:lnTo>
                  <a:pt x="1283369" y="54331"/>
                </a:lnTo>
                <a:lnTo>
                  <a:pt x="1384238" y="65426"/>
                </a:lnTo>
                <a:lnTo>
                  <a:pt x="1450955" y="76521"/>
                </a:lnTo>
                <a:lnTo>
                  <a:pt x="1484313" y="82861"/>
                </a:lnTo>
                <a:lnTo>
                  <a:pt x="1458103" y="75332"/>
                </a:lnTo>
                <a:lnTo>
                  <a:pt x="1405286" y="61860"/>
                </a:lnTo>
                <a:lnTo>
                  <a:pt x="1325067" y="46406"/>
                </a:lnTo>
                <a:lnTo>
                  <a:pt x="1216256" y="34122"/>
                </a:lnTo>
                <a:lnTo>
                  <a:pt x="1107047" y="28971"/>
                </a:lnTo>
                <a:close/>
                <a:moveTo>
                  <a:pt x="1000522" y="0"/>
                </a:moveTo>
                <a:lnTo>
                  <a:pt x="1127919" y="794"/>
                </a:lnTo>
                <a:lnTo>
                  <a:pt x="1255713" y="10725"/>
                </a:lnTo>
                <a:lnTo>
                  <a:pt x="1318816" y="19860"/>
                </a:lnTo>
                <a:lnTo>
                  <a:pt x="1362075" y="26613"/>
                </a:lnTo>
                <a:lnTo>
                  <a:pt x="1448991" y="45679"/>
                </a:lnTo>
                <a:lnTo>
                  <a:pt x="1534319" y="72291"/>
                </a:lnTo>
                <a:lnTo>
                  <a:pt x="1596629" y="98507"/>
                </a:lnTo>
                <a:lnTo>
                  <a:pt x="1636713" y="119956"/>
                </a:lnTo>
                <a:lnTo>
                  <a:pt x="1656160" y="131078"/>
                </a:lnTo>
                <a:lnTo>
                  <a:pt x="1683544" y="141405"/>
                </a:lnTo>
                <a:lnTo>
                  <a:pt x="1737519" y="163648"/>
                </a:lnTo>
                <a:lnTo>
                  <a:pt x="1791097" y="188672"/>
                </a:lnTo>
                <a:lnTo>
                  <a:pt x="1843088" y="216874"/>
                </a:lnTo>
                <a:lnTo>
                  <a:pt x="1868885" y="232365"/>
                </a:lnTo>
                <a:lnTo>
                  <a:pt x="1888729" y="245472"/>
                </a:lnTo>
                <a:lnTo>
                  <a:pt x="1927225" y="274866"/>
                </a:lnTo>
                <a:lnTo>
                  <a:pt x="1962944" y="309025"/>
                </a:lnTo>
                <a:lnTo>
                  <a:pt x="1993901" y="347157"/>
                </a:lnTo>
                <a:lnTo>
                  <a:pt x="2017316" y="389658"/>
                </a:lnTo>
                <a:lnTo>
                  <a:pt x="2029222" y="424215"/>
                </a:lnTo>
                <a:lnTo>
                  <a:pt x="2034382" y="447650"/>
                </a:lnTo>
                <a:lnTo>
                  <a:pt x="2036763" y="473071"/>
                </a:lnTo>
                <a:lnTo>
                  <a:pt x="2036763" y="498095"/>
                </a:lnTo>
                <a:lnTo>
                  <a:pt x="2033191" y="524310"/>
                </a:lnTo>
                <a:lnTo>
                  <a:pt x="2026047" y="551717"/>
                </a:lnTo>
                <a:lnTo>
                  <a:pt x="2021682" y="565619"/>
                </a:lnTo>
                <a:lnTo>
                  <a:pt x="2015729" y="579919"/>
                </a:lnTo>
                <a:lnTo>
                  <a:pt x="2001838" y="606929"/>
                </a:lnTo>
                <a:lnTo>
                  <a:pt x="1985963" y="631952"/>
                </a:lnTo>
                <a:lnTo>
                  <a:pt x="1968104" y="654593"/>
                </a:lnTo>
                <a:lnTo>
                  <a:pt x="1937544" y="685575"/>
                </a:lnTo>
                <a:lnTo>
                  <a:pt x="1891904" y="720926"/>
                </a:lnTo>
                <a:lnTo>
                  <a:pt x="1841501" y="750320"/>
                </a:lnTo>
                <a:lnTo>
                  <a:pt x="1789113" y="775741"/>
                </a:lnTo>
                <a:lnTo>
                  <a:pt x="1709341" y="807120"/>
                </a:lnTo>
                <a:lnTo>
                  <a:pt x="1659335" y="824994"/>
                </a:lnTo>
                <a:lnTo>
                  <a:pt x="1604963" y="844060"/>
                </a:lnTo>
                <a:lnTo>
                  <a:pt x="1494235" y="877425"/>
                </a:lnTo>
                <a:lnTo>
                  <a:pt x="1381919" y="904038"/>
                </a:lnTo>
                <a:lnTo>
                  <a:pt x="1268413" y="922706"/>
                </a:lnTo>
                <a:lnTo>
                  <a:pt x="1211660" y="930253"/>
                </a:lnTo>
                <a:lnTo>
                  <a:pt x="1141016" y="938992"/>
                </a:lnTo>
                <a:lnTo>
                  <a:pt x="1070372" y="945744"/>
                </a:lnTo>
                <a:lnTo>
                  <a:pt x="1004491" y="951702"/>
                </a:lnTo>
                <a:lnTo>
                  <a:pt x="873522" y="957263"/>
                </a:lnTo>
                <a:lnTo>
                  <a:pt x="741760" y="955277"/>
                </a:lnTo>
                <a:lnTo>
                  <a:pt x="610394" y="945744"/>
                </a:lnTo>
                <a:lnTo>
                  <a:pt x="545307" y="936211"/>
                </a:lnTo>
                <a:lnTo>
                  <a:pt x="490538" y="928664"/>
                </a:lnTo>
                <a:lnTo>
                  <a:pt x="404813" y="913173"/>
                </a:lnTo>
                <a:lnTo>
                  <a:pt x="347266" y="899668"/>
                </a:lnTo>
                <a:lnTo>
                  <a:pt x="290513" y="882589"/>
                </a:lnTo>
                <a:lnTo>
                  <a:pt x="236141" y="860742"/>
                </a:lnTo>
                <a:lnTo>
                  <a:pt x="184150" y="832938"/>
                </a:lnTo>
                <a:lnTo>
                  <a:pt x="136922" y="798381"/>
                </a:lnTo>
                <a:lnTo>
                  <a:pt x="115094" y="778124"/>
                </a:lnTo>
                <a:lnTo>
                  <a:pt x="103982" y="766208"/>
                </a:lnTo>
                <a:lnTo>
                  <a:pt x="83344" y="739992"/>
                </a:lnTo>
                <a:lnTo>
                  <a:pt x="65088" y="711393"/>
                </a:lnTo>
                <a:lnTo>
                  <a:pt x="50403" y="680411"/>
                </a:lnTo>
                <a:lnTo>
                  <a:pt x="44053" y="664126"/>
                </a:lnTo>
                <a:lnTo>
                  <a:pt x="43657" y="682397"/>
                </a:lnTo>
                <a:lnTo>
                  <a:pt x="44450" y="719735"/>
                </a:lnTo>
                <a:lnTo>
                  <a:pt x="46038" y="738006"/>
                </a:lnTo>
                <a:lnTo>
                  <a:pt x="45641" y="743170"/>
                </a:lnTo>
                <a:lnTo>
                  <a:pt x="40085" y="749922"/>
                </a:lnTo>
                <a:lnTo>
                  <a:pt x="31353" y="751511"/>
                </a:lnTo>
                <a:lnTo>
                  <a:pt x="24210" y="746745"/>
                </a:lnTo>
                <a:lnTo>
                  <a:pt x="22622" y="741581"/>
                </a:lnTo>
                <a:lnTo>
                  <a:pt x="19844" y="720132"/>
                </a:lnTo>
                <a:lnTo>
                  <a:pt x="17860" y="678028"/>
                </a:lnTo>
                <a:lnTo>
                  <a:pt x="19447" y="635527"/>
                </a:lnTo>
                <a:lnTo>
                  <a:pt x="24210" y="593821"/>
                </a:lnTo>
                <a:lnTo>
                  <a:pt x="28178" y="573166"/>
                </a:lnTo>
                <a:lnTo>
                  <a:pt x="28575" y="558470"/>
                </a:lnTo>
                <a:lnTo>
                  <a:pt x="30163" y="544170"/>
                </a:lnTo>
                <a:lnTo>
                  <a:pt x="24210" y="530268"/>
                </a:lnTo>
                <a:lnTo>
                  <a:pt x="13891" y="501272"/>
                </a:lnTo>
                <a:lnTo>
                  <a:pt x="5953" y="471482"/>
                </a:lnTo>
                <a:lnTo>
                  <a:pt x="1588" y="440103"/>
                </a:lnTo>
                <a:lnTo>
                  <a:pt x="0" y="424215"/>
                </a:lnTo>
                <a:lnTo>
                  <a:pt x="0" y="419845"/>
                </a:lnTo>
                <a:lnTo>
                  <a:pt x="3969" y="415873"/>
                </a:lnTo>
                <a:lnTo>
                  <a:pt x="9525" y="415873"/>
                </a:lnTo>
                <a:lnTo>
                  <a:pt x="14288" y="420242"/>
                </a:lnTo>
                <a:lnTo>
                  <a:pt x="14685" y="424215"/>
                </a:lnTo>
                <a:lnTo>
                  <a:pt x="17860" y="446855"/>
                </a:lnTo>
                <a:lnTo>
                  <a:pt x="29369" y="490548"/>
                </a:lnTo>
                <a:lnTo>
                  <a:pt x="37307" y="511202"/>
                </a:lnTo>
                <a:lnTo>
                  <a:pt x="44450" y="488959"/>
                </a:lnTo>
                <a:lnTo>
                  <a:pt x="64691" y="447650"/>
                </a:lnTo>
                <a:lnTo>
                  <a:pt x="76994" y="427789"/>
                </a:lnTo>
                <a:lnTo>
                  <a:pt x="87710" y="405149"/>
                </a:lnTo>
                <a:lnTo>
                  <a:pt x="111522" y="361059"/>
                </a:lnTo>
                <a:lnTo>
                  <a:pt x="138113" y="319353"/>
                </a:lnTo>
                <a:lnTo>
                  <a:pt x="168275" y="280824"/>
                </a:lnTo>
                <a:lnTo>
                  <a:pt x="200025" y="244678"/>
                </a:lnTo>
                <a:lnTo>
                  <a:pt x="234950" y="212107"/>
                </a:lnTo>
                <a:lnTo>
                  <a:pt x="271860" y="183111"/>
                </a:lnTo>
                <a:lnTo>
                  <a:pt x="311150" y="158485"/>
                </a:lnTo>
                <a:lnTo>
                  <a:pt x="331788" y="147760"/>
                </a:lnTo>
                <a:lnTo>
                  <a:pt x="359966" y="134255"/>
                </a:lnTo>
                <a:lnTo>
                  <a:pt x="417513" y="109629"/>
                </a:lnTo>
                <a:lnTo>
                  <a:pt x="476250" y="88179"/>
                </a:lnTo>
                <a:lnTo>
                  <a:pt x="536575" y="69908"/>
                </a:lnTo>
                <a:lnTo>
                  <a:pt x="627063" y="46473"/>
                </a:lnTo>
                <a:lnTo>
                  <a:pt x="749300" y="23832"/>
                </a:lnTo>
                <a:lnTo>
                  <a:pt x="809625" y="15094"/>
                </a:lnTo>
                <a:lnTo>
                  <a:pt x="873522" y="754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AEA0B5-94B0-406B-8BB8-DD171BC910A1}"/>
              </a:ext>
            </a:extLst>
          </p:cNvPr>
          <p:cNvSpPr txBox="1"/>
          <p:nvPr/>
        </p:nvSpPr>
        <p:spPr>
          <a:xfrm>
            <a:off x="8485819" y="3800410"/>
            <a:ext cx="2697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LED indicator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(Status green, Internet connection blue)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028C0-C4EE-417F-A734-EC4AE40A269C}"/>
              </a:ext>
            </a:extLst>
          </p:cNvPr>
          <p:cNvSpPr txBox="1"/>
          <p:nvPr/>
        </p:nvSpPr>
        <p:spPr>
          <a:xfrm>
            <a:off x="11290041" y="522513"/>
            <a:ext cx="61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th-TH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7397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451</Words>
  <Application>Microsoft Office PowerPoint</Application>
  <PresentationFormat>Widescreen</PresentationFormat>
  <Paragraphs>185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Aharoni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KANYAWEE SADUBJIT</cp:lastModifiedBy>
  <cp:revision>170</cp:revision>
  <dcterms:created xsi:type="dcterms:W3CDTF">2019-03-17T23:40:33Z</dcterms:created>
  <dcterms:modified xsi:type="dcterms:W3CDTF">2022-06-17T06:23:01Z</dcterms:modified>
</cp:coreProperties>
</file>